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comments/modernComment_10F_91C6E500.xml" ContentType="application/vnd.ms-powerpoint.comments+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2" r:id="rId1"/>
  </p:sldMasterIdLst>
  <p:notesMasterIdLst>
    <p:notesMasterId r:id="rId17"/>
  </p:notesMasterIdLst>
  <p:sldIdLst>
    <p:sldId id="265" r:id="rId2"/>
    <p:sldId id="266" r:id="rId3"/>
    <p:sldId id="280" r:id="rId4"/>
    <p:sldId id="275" r:id="rId5"/>
    <p:sldId id="274" r:id="rId6"/>
    <p:sldId id="277" r:id="rId7"/>
    <p:sldId id="271" r:id="rId8"/>
    <p:sldId id="270" r:id="rId9"/>
    <p:sldId id="269" r:id="rId10"/>
    <p:sldId id="267" r:id="rId11"/>
    <p:sldId id="268" r:id="rId12"/>
    <p:sldId id="279" r:id="rId13"/>
    <p:sldId id="278" r:id="rId14"/>
    <p:sldId id="276" r:id="rId15"/>
    <p:sldId id="273" r:id="rId16"/>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623267FB-F136-FA5E-B31C-2FEC68DE8983}" name="RAMESH MEDASANI" initials="RM" userId="a9ab96c142cded7f" providerId="Windows Live"/>
</p188:authorLst>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4995" autoAdjust="0"/>
    <p:restoredTop sz="94660"/>
  </p:normalViewPr>
  <p:slideViewPr>
    <p:cSldViewPr snapToGrid="0">
      <p:cViewPr varScale="1">
        <p:scale>
          <a:sx n="105" d="100"/>
          <a:sy n="105" d="100"/>
        </p:scale>
        <p:origin x="834" y="78"/>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microsoft.com/office/2018/10/relationships/authors" Target="authors.xml"/></Relationships>
</file>

<file path=ppt/comments/modernComment_10F_91C6E500.xml><?xml version="1.0" encoding="utf-8"?>
<p188:cmLst xmlns:a="http://schemas.openxmlformats.org/drawingml/2006/main" xmlns:r="http://schemas.openxmlformats.org/officeDocument/2006/relationships" xmlns:p188="http://schemas.microsoft.com/office/powerpoint/2018/8/main">
  <p188:cm id="{08F03D6B-9FAE-4A24-81C3-375587838001}" authorId="{623267FB-F136-FA5E-B31C-2FEC68DE8983}" created="2025-02-07T19:06:32.343">
    <ac:deMkLst xmlns:ac="http://schemas.microsoft.com/office/drawing/2013/main/command">
      <pc:docMk xmlns:pc="http://schemas.microsoft.com/office/powerpoint/2013/main/command"/>
      <pc:sldMk xmlns:pc="http://schemas.microsoft.com/office/powerpoint/2013/main/command" cId="2445731072" sldId="271"/>
      <ac:spMk id="5" creationId="{94883952-5433-77C8-C7BF-42E821AED703}"/>
    </ac:deMkLst>
    <p188:txBody>
      <a:bodyPr/>
      <a:lstStyle/>
      <a:p>
        <a:r>
          <a:rPr lang="en-US"/>
          <a:t>The word orthodoxy literally means "correct or righteous opinion". It comes from the Greek words orthos, which means "right, true, or straight", and doxa, which means "opinion". </a:t>
        </a:r>
      </a:p>
    </p188:txBody>
  </p188:cm>
</p188:cmLst>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F1786DD0-3D21-4EE0-90A3-60DE9668387F}" type="datetimeFigureOut">
              <a:rPr lang="en-US" smtClean="0"/>
              <a:t>2/7/2025</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60D29898-6089-45B4-BA3A-79F30E1933E9}" type="slidenum">
              <a:rPr lang="en-US" smtClean="0"/>
              <a:t>‹#›</a:t>
            </a:fld>
            <a:endParaRPr lang="en-US"/>
          </a:p>
        </p:txBody>
      </p:sp>
    </p:spTree>
    <p:extLst>
      <p:ext uri="{BB962C8B-B14F-4D97-AF65-F5344CB8AC3E}">
        <p14:creationId xmlns:p14="http://schemas.microsoft.com/office/powerpoint/2010/main" val="424341651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solidFill>
                <a:schemeClr val="accent1"/>
              </a:solidFill>
            </a:endParaRPr>
          </a:p>
          <a:p>
            <a:endParaRPr lang="en-US" dirty="0">
              <a:solidFill>
                <a:schemeClr val="accent1"/>
              </a:solidFill>
            </a:endParaRPr>
          </a:p>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1419C33-B154-4669-8D7E-BBCB56880182}" type="slidenum">
              <a:rPr kumimoji="0" lang="en-US"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a:t>
            </a:fld>
            <a:endParaRPr kumimoji="0" lang="en-US"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165090088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EFD056F-867E-FAA8-7B00-29179C8AF710}"/>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6BB1A7E0-3A25-7CC4-7621-B28390C6AB64}"/>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7DBC29C6-5ACD-92C4-2FF9-00C7F1530690}"/>
              </a:ext>
            </a:extLst>
          </p:cNvPr>
          <p:cNvSpPr>
            <a:spLocks noGrp="1"/>
          </p:cNvSpPr>
          <p:nvPr>
            <p:ph type="body" idx="1"/>
          </p:nvPr>
        </p:nvSpPr>
        <p:spPr/>
        <p:txBody>
          <a:bodyPr/>
          <a:lstStyle/>
          <a:p>
            <a:endParaRPr lang="en-US" dirty="0">
              <a:solidFill>
                <a:schemeClr val="accent1"/>
              </a:solidFill>
            </a:endParaRPr>
          </a:p>
          <a:p>
            <a:endParaRPr lang="en-US" dirty="0">
              <a:solidFill>
                <a:schemeClr val="accent1"/>
              </a:solidFill>
            </a:endParaRPr>
          </a:p>
          <a:p>
            <a:endParaRPr lang="en-US" dirty="0"/>
          </a:p>
        </p:txBody>
      </p:sp>
      <p:sp>
        <p:nvSpPr>
          <p:cNvPr id="4" name="Slide Number Placeholder 3">
            <a:extLst>
              <a:ext uri="{FF2B5EF4-FFF2-40B4-BE49-F238E27FC236}">
                <a16:creationId xmlns:a16="http://schemas.microsoft.com/office/drawing/2014/main" id="{F7F77661-42B1-7ED5-B94F-60CFA52237F4}"/>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1419C33-B154-4669-8D7E-BBCB56880182}" type="slidenum">
              <a:rPr kumimoji="0" lang="en-US"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a:t>
            </a:fld>
            <a:endParaRPr kumimoji="0" lang="en-US"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203059627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AC5AECA-E15B-7149-51CD-5CF52DFF008D}"/>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411D4276-34A6-90C3-FE5C-106882E50AD2}"/>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0A68BC5D-ACB7-F2CF-A86F-29F33DA5158A}"/>
              </a:ext>
            </a:extLst>
          </p:cNvPr>
          <p:cNvSpPr>
            <a:spLocks noGrp="1"/>
          </p:cNvSpPr>
          <p:nvPr>
            <p:ph type="body" idx="1"/>
          </p:nvPr>
        </p:nvSpPr>
        <p:spPr/>
        <p:txBody>
          <a:bodyPr/>
          <a:lstStyle/>
          <a:p>
            <a:endParaRPr lang="en-US" dirty="0">
              <a:solidFill>
                <a:schemeClr val="accent1"/>
              </a:solidFill>
            </a:endParaRPr>
          </a:p>
          <a:p>
            <a:endParaRPr lang="en-US" dirty="0">
              <a:solidFill>
                <a:schemeClr val="accent1"/>
              </a:solidFill>
            </a:endParaRPr>
          </a:p>
          <a:p>
            <a:endParaRPr lang="en-US" dirty="0"/>
          </a:p>
        </p:txBody>
      </p:sp>
      <p:sp>
        <p:nvSpPr>
          <p:cNvPr id="4" name="Slide Number Placeholder 3">
            <a:extLst>
              <a:ext uri="{FF2B5EF4-FFF2-40B4-BE49-F238E27FC236}">
                <a16:creationId xmlns:a16="http://schemas.microsoft.com/office/drawing/2014/main" id="{A8243179-F91C-73F8-C795-BE369CAF16A8}"/>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1419C33-B154-4669-8D7E-BBCB56880182}" type="slidenum">
              <a:rPr kumimoji="0" lang="en-US"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a:t>
            </a:fld>
            <a:endParaRPr kumimoji="0" lang="en-US"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25440217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27EBD01-C5C8-9FD8-70AA-EFEED5896550}"/>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5BDF59C4-9A49-FC51-60D5-A460DD2515FD}"/>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C9E453BB-3F22-C4D2-1462-7B2EA629458B}"/>
              </a:ext>
            </a:extLst>
          </p:cNvPr>
          <p:cNvSpPr>
            <a:spLocks noGrp="1"/>
          </p:cNvSpPr>
          <p:nvPr>
            <p:ph type="body" idx="1"/>
          </p:nvPr>
        </p:nvSpPr>
        <p:spPr/>
        <p:txBody>
          <a:bodyPr/>
          <a:lstStyle/>
          <a:p>
            <a:endParaRPr lang="en-US" dirty="0">
              <a:solidFill>
                <a:schemeClr val="accent1"/>
              </a:solidFill>
            </a:endParaRPr>
          </a:p>
          <a:p>
            <a:endParaRPr lang="en-US" dirty="0">
              <a:solidFill>
                <a:schemeClr val="accent1"/>
              </a:solidFill>
            </a:endParaRPr>
          </a:p>
          <a:p>
            <a:endParaRPr lang="en-US" dirty="0"/>
          </a:p>
        </p:txBody>
      </p:sp>
      <p:sp>
        <p:nvSpPr>
          <p:cNvPr id="4" name="Slide Number Placeholder 3">
            <a:extLst>
              <a:ext uri="{FF2B5EF4-FFF2-40B4-BE49-F238E27FC236}">
                <a16:creationId xmlns:a16="http://schemas.microsoft.com/office/drawing/2014/main" id="{2689FB5E-652E-3627-B117-EE9874089E9B}"/>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1419C33-B154-4669-8D7E-BBCB56880182}" type="slidenum">
              <a:rPr kumimoji="0" lang="en-US"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a:t>
            </a:fld>
            <a:endParaRPr kumimoji="0" lang="en-US"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178743195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59400ED-0483-7F99-8927-F60FD3813544}"/>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CCBEF64D-CC9D-EBD9-FE6D-1D8CE5D9DA7A}"/>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4235C3AC-3F88-0684-60EA-481C53300D28}"/>
              </a:ext>
            </a:extLst>
          </p:cNvPr>
          <p:cNvSpPr>
            <a:spLocks noGrp="1"/>
          </p:cNvSpPr>
          <p:nvPr>
            <p:ph type="body" idx="1"/>
          </p:nvPr>
        </p:nvSpPr>
        <p:spPr/>
        <p:txBody>
          <a:bodyPr/>
          <a:lstStyle/>
          <a:p>
            <a:endParaRPr lang="en-US" dirty="0">
              <a:solidFill>
                <a:schemeClr val="accent1"/>
              </a:solidFill>
            </a:endParaRPr>
          </a:p>
          <a:p>
            <a:endParaRPr lang="en-US" dirty="0">
              <a:solidFill>
                <a:schemeClr val="accent1"/>
              </a:solidFill>
            </a:endParaRPr>
          </a:p>
          <a:p>
            <a:endParaRPr lang="en-US" dirty="0"/>
          </a:p>
        </p:txBody>
      </p:sp>
      <p:sp>
        <p:nvSpPr>
          <p:cNvPr id="4" name="Slide Number Placeholder 3">
            <a:extLst>
              <a:ext uri="{FF2B5EF4-FFF2-40B4-BE49-F238E27FC236}">
                <a16:creationId xmlns:a16="http://schemas.microsoft.com/office/drawing/2014/main" id="{39DA7524-9E9F-5DCB-66BC-65E903F20D2A}"/>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1419C33-B154-4669-8D7E-BBCB56880182}" type="slidenum">
              <a:rPr kumimoji="0" lang="en-US"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a:t>
            </a:fld>
            <a:endParaRPr kumimoji="0" lang="en-US"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167415831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7E65353-4B8A-F3BD-8775-10818ABE69BB}"/>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57B08A88-7A55-FA9A-ADB2-59067FD61680}"/>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21CB81BC-244B-16FF-386A-20BB5ADBFF87}"/>
              </a:ext>
            </a:extLst>
          </p:cNvPr>
          <p:cNvSpPr>
            <a:spLocks noGrp="1"/>
          </p:cNvSpPr>
          <p:nvPr>
            <p:ph type="body" idx="1"/>
          </p:nvPr>
        </p:nvSpPr>
        <p:spPr/>
        <p:txBody>
          <a:bodyPr/>
          <a:lstStyle/>
          <a:p>
            <a:endParaRPr lang="en-US" dirty="0">
              <a:solidFill>
                <a:schemeClr val="accent1"/>
              </a:solidFill>
            </a:endParaRPr>
          </a:p>
          <a:p>
            <a:endParaRPr lang="en-US" dirty="0">
              <a:solidFill>
                <a:schemeClr val="accent1"/>
              </a:solidFill>
            </a:endParaRPr>
          </a:p>
          <a:p>
            <a:endParaRPr lang="en-US" dirty="0"/>
          </a:p>
        </p:txBody>
      </p:sp>
      <p:sp>
        <p:nvSpPr>
          <p:cNvPr id="4" name="Slide Number Placeholder 3">
            <a:extLst>
              <a:ext uri="{FF2B5EF4-FFF2-40B4-BE49-F238E27FC236}">
                <a16:creationId xmlns:a16="http://schemas.microsoft.com/office/drawing/2014/main" id="{57D28A99-D108-E815-5423-398DB2347D90}"/>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1419C33-B154-4669-8D7E-BBCB56880182}" type="slidenum">
              <a:rPr kumimoji="0" lang="en-US"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a:t>
            </a:fld>
            <a:endParaRPr kumimoji="0" lang="en-US"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208265409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2236DA3-8191-1A98-2D6D-A989367056A3}"/>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C1D5762A-FADB-BE88-4C7A-D9D3F2174311}"/>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5E5A9926-F317-0823-0CB3-D52C13E52FC3}"/>
              </a:ext>
            </a:extLst>
          </p:cNvPr>
          <p:cNvSpPr>
            <a:spLocks noGrp="1"/>
          </p:cNvSpPr>
          <p:nvPr>
            <p:ph type="body" idx="1"/>
          </p:nvPr>
        </p:nvSpPr>
        <p:spPr/>
        <p:txBody>
          <a:bodyPr/>
          <a:lstStyle/>
          <a:p>
            <a:endParaRPr lang="en-US" dirty="0">
              <a:solidFill>
                <a:schemeClr val="accent1"/>
              </a:solidFill>
            </a:endParaRPr>
          </a:p>
          <a:p>
            <a:endParaRPr lang="en-US" dirty="0">
              <a:solidFill>
                <a:schemeClr val="accent1"/>
              </a:solidFill>
            </a:endParaRPr>
          </a:p>
          <a:p>
            <a:endParaRPr lang="en-US" dirty="0"/>
          </a:p>
        </p:txBody>
      </p:sp>
      <p:sp>
        <p:nvSpPr>
          <p:cNvPr id="4" name="Slide Number Placeholder 3">
            <a:extLst>
              <a:ext uri="{FF2B5EF4-FFF2-40B4-BE49-F238E27FC236}">
                <a16:creationId xmlns:a16="http://schemas.microsoft.com/office/drawing/2014/main" id="{D0155B33-6D1C-E98D-4CAD-B3F4D5C9FC72}"/>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1419C33-B154-4669-8D7E-BBCB56880182}" type="slidenum">
              <a:rPr kumimoji="0" lang="en-US"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7</a:t>
            </a:fld>
            <a:endParaRPr kumimoji="0" lang="en-US"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18679411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1FE4B7F-317F-9018-F96E-0D64B6504665}"/>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CD374BE9-BFB9-B170-39D6-B54093D50917}"/>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2B6D62C3-58C9-E941-6875-6BC0D1DA7F19}"/>
              </a:ext>
            </a:extLst>
          </p:cNvPr>
          <p:cNvSpPr>
            <a:spLocks noGrp="1"/>
          </p:cNvSpPr>
          <p:nvPr>
            <p:ph type="body" idx="1"/>
          </p:nvPr>
        </p:nvSpPr>
        <p:spPr/>
        <p:txBody>
          <a:bodyPr/>
          <a:lstStyle/>
          <a:p>
            <a:endParaRPr lang="en-US" dirty="0">
              <a:solidFill>
                <a:schemeClr val="accent1"/>
              </a:solidFill>
            </a:endParaRPr>
          </a:p>
          <a:p>
            <a:endParaRPr lang="en-US" dirty="0">
              <a:solidFill>
                <a:schemeClr val="accent1"/>
              </a:solidFill>
            </a:endParaRPr>
          </a:p>
          <a:p>
            <a:endParaRPr lang="en-US" dirty="0"/>
          </a:p>
        </p:txBody>
      </p:sp>
      <p:sp>
        <p:nvSpPr>
          <p:cNvPr id="4" name="Slide Number Placeholder 3">
            <a:extLst>
              <a:ext uri="{FF2B5EF4-FFF2-40B4-BE49-F238E27FC236}">
                <a16:creationId xmlns:a16="http://schemas.microsoft.com/office/drawing/2014/main" id="{2810C597-221B-9014-2C4F-19C11A00934F}"/>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1419C33-B154-4669-8D7E-BBCB56880182}" type="slidenum">
              <a:rPr kumimoji="0" lang="en-US"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8</a:t>
            </a:fld>
            <a:endParaRPr kumimoji="0" lang="en-US"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2448504729"/>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C63C73F-09D2-A0CA-0734-2FC7A85D1043}"/>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531ADEB2-6A17-9157-07C9-EBF92E235E44}"/>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788B8401-F6C2-AADF-CC89-F84C1DEA2DFC}"/>
              </a:ext>
            </a:extLst>
          </p:cNvPr>
          <p:cNvSpPr>
            <a:spLocks noGrp="1"/>
          </p:cNvSpPr>
          <p:nvPr>
            <p:ph type="body" idx="1"/>
          </p:nvPr>
        </p:nvSpPr>
        <p:spPr/>
        <p:txBody>
          <a:bodyPr/>
          <a:lstStyle/>
          <a:p>
            <a:endParaRPr lang="en-US" dirty="0">
              <a:solidFill>
                <a:schemeClr val="accent1"/>
              </a:solidFill>
            </a:endParaRPr>
          </a:p>
          <a:p>
            <a:endParaRPr lang="en-US" dirty="0">
              <a:solidFill>
                <a:schemeClr val="accent1"/>
              </a:solidFill>
            </a:endParaRPr>
          </a:p>
          <a:p>
            <a:endParaRPr lang="en-US" dirty="0"/>
          </a:p>
        </p:txBody>
      </p:sp>
      <p:sp>
        <p:nvSpPr>
          <p:cNvPr id="4" name="Slide Number Placeholder 3">
            <a:extLst>
              <a:ext uri="{FF2B5EF4-FFF2-40B4-BE49-F238E27FC236}">
                <a16:creationId xmlns:a16="http://schemas.microsoft.com/office/drawing/2014/main" id="{5C52E495-1DFF-BFF3-9B17-911B5266583A}"/>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1419C33-B154-4669-8D7E-BBCB56880182}" type="slidenum">
              <a:rPr kumimoji="0" lang="en-US"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9</a:t>
            </a:fld>
            <a:endParaRPr kumimoji="0" lang="en-US"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3918279496"/>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FB8BA9C-41AB-A9BF-9F50-BC4CC66A3FF8}"/>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9CE03991-1D04-3CA2-C909-1D386AF42F86}"/>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E16A8482-B8DA-C1B5-2F2D-4BFF80BCB311}"/>
              </a:ext>
            </a:extLst>
          </p:cNvPr>
          <p:cNvSpPr>
            <a:spLocks noGrp="1"/>
          </p:cNvSpPr>
          <p:nvPr>
            <p:ph type="body" idx="1"/>
          </p:nvPr>
        </p:nvSpPr>
        <p:spPr/>
        <p:txBody>
          <a:bodyPr/>
          <a:lstStyle/>
          <a:p>
            <a:endParaRPr lang="en-US" dirty="0">
              <a:solidFill>
                <a:schemeClr val="accent1"/>
              </a:solidFill>
            </a:endParaRPr>
          </a:p>
          <a:p>
            <a:endParaRPr lang="en-US" dirty="0">
              <a:solidFill>
                <a:schemeClr val="accent1"/>
              </a:solidFill>
            </a:endParaRPr>
          </a:p>
          <a:p>
            <a:endParaRPr lang="en-US" dirty="0"/>
          </a:p>
        </p:txBody>
      </p:sp>
      <p:sp>
        <p:nvSpPr>
          <p:cNvPr id="4" name="Slide Number Placeholder 3">
            <a:extLst>
              <a:ext uri="{FF2B5EF4-FFF2-40B4-BE49-F238E27FC236}">
                <a16:creationId xmlns:a16="http://schemas.microsoft.com/office/drawing/2014/main" id="{3B2D30F6-BCDD-FEFB-00B8-EED7824C6735}"/>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1419C33-B154-4669-8D7E-BBCB56880182}" type="slidenum">
              <a:rPr kumimoji="0" lang="en-US"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10</a:t>
            </a:fld>
            <a:endParaRPr kumimoji="0" lang="en-US"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3095929086"/>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93FE1E8-41B8-C22C-B6C7-8A210963E9C5}"/>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433C2F1C-7401-95F4-F8C6-C144D8F74972}"/>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54C26C54-4E25-57AD-9783-9F8B41CA9A06}"/>
              </a:ext>
            </a:extLst>
          </p:cNvPr>
          <p:cNvSpPr>
            <a:spLocks noGrp="1"/>
          </p:cNvSpPr>
          <p:nvPr>
            <p:ph type="body" idx="1"/>
          </p:nvPr>
        </p:nvSpPr>
        <p:spPr/>
        <p:txBody>
          <a:bodyPr/>
          <a:lstStyle/>
          <a:p>
            <a:endParaRPr lang="en-US" dirty="0">
              <a:solidFill>
                <a:schemeClr val="accent1"/>
              </a:solidFill>
            </a:endParaRPr>
          </a:p>
          <a:p>
            <a:endParaRPr lang="en-US" dirty="0">
              <a:solidFill>
                <a:schemeClr val="accent1"/>
              </a:solidFill>
            </a:endParaRPr>
          </a:p>
          <a:p>
            <a:endParaRPr lang="en-US" dirty="0"/>
          </a:p>
        </p:txBody>
      </p:sp>
      <p:sp>
        <p:nvSpPr>
          <p:cNvPr id="4" name="Slide Number Placeholder 3">
            <a:extLst>
              <a:ext uri="{FF2B5EF4-FFF2-40B4-BE49-F238E27FC236}">
                <a16:creationId xmlns:a16="http://schemas.microsoft.com/office/drawing/2014/main" id="{736508AB-404E-2DB7-8D8E-ED6DBC569E8C}"/>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1419C33-B154-4669-8D7E-BBCB56880182}" type="slidenum">
              <a:rPr kumimoji="0" lang="en-US"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11</a:t>
            </a:fld>
            <a:endParaRPr kumimoji="0" lang="en-US"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120895605"/>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B49D868-B900-10F8-9F48-619A68FBD5EE}"/>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5B9A4EF3-F003-DE3B-BCF3-DD98CFBF96D8}"/>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1802DBF0-E705-5923-B9B5-3CC22C923E8D}"/>
              </a:ext>
            </a:extLst>
          </p:cNvPr>
          <p:cNvSpPr>
            <a:spLocks noGrp="1"/>
          </p:cNvSpPr>
          <p:nvPr>
            <p:ph type="body" idx="1"/>
          </p:nvPr>
        </p:nvSpPr>
        <p:spPr/>
        <p:txBody>
          <a:bodyPr/>
          <a:lstStyle/>
          <a:p>
            <a:endParaRPr lang="en-US" dirty="0">
              <a:solidFill>
                <a:schemeClr val="accent1"/>
              </a:solidFill>
            </a:endParaRPr>
          </a:p>
          <a:p>
            <a:endParaRPr lang="en-US" dirty="0">
              <a:solidFill>
                <a:schemeClr val="accent1"/>
              </a:solidFill>
            </a:endParaRPr>
          </a:p>
          <a:p>
            <a:endParaRPr lang="en-US" dirty="0"/>
          </a:p>
        </p:txBody>
      </p:sp>
      <p:sp>
        <p:nvSpPr>
          <p:cNvPr id="4" name="Slide Number Placeholder 3">
            <a:extLst>
              <a:ext uri="{FF2B5EF4-FFF2-40B4-BE49-F238E27FC236}">
                <a16:creationId xmlns:a16="http://schemas.microsoft.com/office/drawing/2014/main" id="{D4BF13DF-C19F-757B-AEA1-EEC410C358F1}"/>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1419C33-B154-4669-8D7E-BBCB56880182}" type="slidenum">
              <a:rPr kumimoji="0" lang="en-US"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12</a:t>
            </a:fld>
            <a:endParaRPr kumimoji="0" lang="en-US"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533196729"/>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A59E6AA-9E08-2343-CACF-8F1481F34E11}"/>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807A1FC3-2460-222B-F7E1-BC72941A6FB2}"/>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CAE79F13-590E-88DB-1B8C-86FBF49D1242}"/>
              </a:ext>
            </a:extLst>
          </p:cNvPr>
          <p:cNvSpPr>
            <a:spLocks noGrp="1"/>
          </p:cNvSpPr>
          <p:nvPr>
            <p:ph type="body" idx="1"/>
          </p:nvPr>
        </p:nvSpPr>
        <p:spPr/>
        <p:txBody>
          <a:bodyPr/>
          <a:lstStyle/>
          <a:p>
            <a:endParaRPr lang="en-US" dirty="0">
              <a:solidFill>
                <a:schemeClr val="accent1"/>
              </a:solidFill>
            </a:endParaRPr>
          </a:p>
          <a:p>
            <a:endParaRPr lang="en-US" dirty="0">
              <a:solidFill>
                <a:schemeClr val="accent1"/>
              </a:solidFill>
            </a:endParaRPr>
          </a:p>
          <a:p>
            <a:endParaRPr lang="en-US" dirty="0"/>
          </a:p>
        </p:txBody>
      </p:sp>
      <p:sp>
        <p:nvSpPr>
          <p:cNvPr id="4" name="Slide Number Placeholder 3">
            <a:extLst>
              <a:ext uri="{FF2B5EF4-FFF2-40B4-BE49-F238E27FC236}">
                <a16:creationId xmlns:a16="http://schemas.microsoft.com/office/drawing/2014/main" id="{F11C4E41-E33C-E4FB-FDC9-30BE08456251}"/>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1419C33-B154-4669-8D7E-BBCB56880182}" type="slidenum">
              <a:rPr kumimoji="0" lang="en-US"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13</a:t>
            </a:fld>
            <a:endParaRPr kumimoji="0" lang="en-US"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2165229763"/>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4954584-A170-E772-A5A4-422C77769858}"/>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B70535A5-09DD-6E42-0405-69F48992D68E}"/>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6D848ECE-1F0A-3F75-B6FA-EE1BDAA09F83}"/>
              </a:ext>
            </a:extLst>
          </p:cNvPr>
          <p:cNvSpPr>
            <a:spLocks noGrp="1"/>
          </p:cNvSpPr>
          <p:nvPr>
            <p:ph type="body" idx="1"/>
          </p:nvPr>
        </p:nvSpPr>
        <p:spPr/>
        <p:txBody>
          <a:bodyPr/>
          <a:lstStyle/>
          <a:p>
            <a:endParaRPr lang="en-US" dirty="0">
              <a:solidFill>
                <a:schemeClr val="accent1"/>
              </a:solidFill>
            </a:endParaRPr>
          </a:p>
          <a:p>
            <a:endParaRPr lang="en-US" dirty="0">
              <a:solidFill>
                <a:schemeClr val="accent1"/>
              </a:solidFill>
            </a:endParaRPr>
          </a:p>
          <a:p>
            <a:endParaRPr lang="en-US" dirty="0"/>
          </a:p>
        </p:txBody>
      </p:sp>
      <p:sp>
        <p:nvSpPr>
          <p:cNvPr id="4" name="Slide Number Placeholder 3">
            <a:extLst>
              <a:ext uri="{FF2B5EF4-FFF2-40B4-BE49-F238E27FC236}">
                <a16:creationId xmlns:a16="http://schemas.microsoft.com/office/drawing/2014/main" id="{CC0561AB-BF99-828C-A1F3-BC39459F9DFF}"/>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1419C33-B154-4669-8D7E-BBCB56880182}" type="slidenum">
              <a:rPr kumimoji="0" lang="en-US"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14</a:t>
            </a:fld>
            <a:endParaRPr kumimoji="0" lang="en-US"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984193003"/>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86B812C-31E1-1BA4-4B25-DDCB4C1251F5}"/>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D43CDEAB-A881-9039-5E25-BED71D58F3F5}"/>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F5E6E423-D103-1F7A-83DC-9BFDA34192C2}"/>
              </a:ext>
            </a:extLst>
          </p:cNvPr>
          <p:cNvSpPr>
            <a:spLocks noGrp="1"/>
          </p:cNvSpPr>
          <p:nvPr>
            <p:ph type="body" idx="1"/>
          </p:nvPr>
        </p:nvSpPr>
        <p:spPr/>
        <p:txBody>
          <a:bodyPr/>
          <a:lstStyle/>
          <a:p>
            <a:endParaRPr lang="en-US" dirty="0">
              <a:solidFill>
                <a:schemeClr val="accent1"/>
              </a:solidFill>
            </a:endParaRPr>
          </a:p>
          <a:p>
            <a:endParaRPr lang="en-US" dirty="0">
              <a:solidFill>
                <a:schemeClr val="accent1"/>
              </a:solidFill>
            </a:endParaRPr>
          </a:p>
          <a:p>
            <a:endParaRPr lang="en-US" dirty="0"/>
          </a:p>
        </p:txBody>
      </p:sp>
      <p:sp>
        <p:nvSpPr>
          <p:cNvPr id="4" name="Slide Number Placeholder 3">
            <a:extLst>
              <a:ext uri="{FF2B5EF4-FFF2-40B4-BE49-F238E27FC236}">
                <a16:creationId xmlns:a16="http://schemas.microsoft.com/office/drawing/2014/main" id="{40D5A0A9-382F-88DF-48F0-531ADF05B794}"/>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1419C33-B154-4669-8D7E-BBCB56880182}" type="slidenum">
              <a:rPr kumimoji="0" lang="en-US"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15</a:t>
            </a:fld>
            <a:endParaRPr kumimoji="0" lang="en-US"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159860425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751012" y="609601"/>
            <a:ext cx="8676222" cy="3200400"/>
          </a:xfrm>
        </p:spPr>
        <p:txBody>
          <a:bodyPr anchor="b">
            <a:normAutofit/>
          </a:bodyPr>
          <a:lstStyle>
            <a:lvl1pPr algn="ctr">
              <a:defRPr sz="4800">
                <a:effectLst>
                  <a:glow rad="38100">
                    <a:schemeClr val="bg1">
                      <a:lumMod val="65000"/>
                      <a:lumOff val="35000"/>
                      <a:alpha val="50000"/>
                    </a:schemeClr>
                  </a:glow>
                  <a:outerShdw blurRad="28575" dist="31750" dir="13200000" algn="tl" rotWithShape="0">
                    <a:srgbClr val="000000">
                      <a:alpha val="25000"/>
                    </a:srgbClr>
                  </a:outerShdw>
                </a:effectLst>
              </a:defRPr>
            </a:lvl1pPr>
          </a:lstStyle>
          <a:p>
            <a:r>
              <a:rPr lang="en-US"/>
              <a:t>Click to edit Master title style</a:t>
            </a:r>
            <a:endParaRPr lang="en-US" dirty="0"/>
          </a:p>
        </p:txBody>
      </p:sp>
      <p:sp>
        <p:nvSpPr>
          <p:cNvPr id="3" name="Subtitle 2"/>
          <p:cNvSpPr>
            <a:spLocks noGrp="1"/>
          </p:cNvSpPr>
          <p:nvPr>
            <p:ph type="subTitle" idx="1"/>
          </p:nvPr>
        </p:nvSpPr>
        <p:spPr>
          <a:xfrm>
            <a:off x="1751012" y="3886200"/>
            <a:ext cx="8676222" cy="1905000"/>
          </a:xfrm>
        </p:spPr>
        <p:txBody>
          <a:bodyPr anchor="t">
            <a:normAutofit/>
          </a:bodyPr>
          <a:lstStyle>
            <a:lvl1pPr marL="0" indent="0" algn="ctr">
              <a:buNone/>
              <a:defRPr sz="2100">
                <a:gradFill flip="none" rotWithShape="1">
                  <a:gsLst>
                    <a:gs pos="0">
                      <a:schemeClr val="tx1"/>
                    </a:gs>
                    <a:gs pos="100000">
                      <a:schemeClr val="tx1">
                        <a:lumMod val="75000"/>
                      </a:schemeClr>
                    </a:gs>
                  </a:gsLst>
                  <a:lin ang="5400000" scaled="0"/>
                  <a:tileRect/>
                </a:gra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D341B595-366B-43E2-A22E-EA6A78C03F06}" type="datetimeFigureOut">
              <a:rPr lang="en-US" smtClean="0"/>
              <a:t>2/7/2025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BA915EE-10CB-4CF1-8569-6154455DA573}" type="slidenum">
              <a:rPr lang="en-US" smtClean="0"/>
              <a:t>‹#›</a:t>
            </a:fld>
            <a:endParaRPr lang="en-US"/>
          </a:p>
        </p:txBody>
      </p:sp>
    </p:spTree>
    <p:extLst>
      <p:ext uri="{BB962C8B-B14F-4D97-AF65-F5344CB8AC3E}">
        <p14:creationId xmlns:p14="http://schemas.microsoft.com/office/powerpoint/2010/main" val="365357753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nchor="ct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D341B595-366B-43E2-A22E-EA6A78C03F06}" type="datetimeFigureOut">
              <a:rPr lang="en-US" smtClean="0"/>
              <a:t>2/7/2025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BA915EE-10CB-4CF1-8569-6154455DA573}" type="slidenum">
              <a:rPr lang="en-US" smtClean="0"/>
              <a:t>‹#›</a:t>
            </a:fld>
            <a:endParaRPr lang="en-US"/>
          </a:p>
        </p:txBody>
      </p:sp>
    </p:spTree>
    <p:extLst>
      <p:ext uri="{BB962C8B-B14F-4D97-AF65-F5344CB8AC3E}">
        <p14:creationId xmlns:p14="http://schemas.microsoft.com/office/powerpoint/2010/main" val="179918911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751013" y="3308581"/>
            <a:ext cx="8686800" cy="1468800"/>
          </a:xfrm>
        </p:spPr>
        <p:txBody>
          <a:bodyPr anchor="b"/>
          <a:lstStyle>
            <a:lvl1pPr algn="r">
              <a:defRPr sz="4000" b="0" cap="all"/>
            </a:lvl1pPr>
          </a:lstStyle>
          <a:p>
            <a:r>
              <a:rPr lang="en-US"/>
              <a:t>Click to edit Master title style</a:t>
            </a:r>
            <a:endParaRPr lang="en-US" dirty="0"/>
          </a:p>
        </p:txBody>
      </p:sp>
      <p:sp>
        <p:nvSpPr>
          <p:cNvPr id="3" name="Text Placeholder 2"/>
          <p:cNvSpPr>
            <a:spLocks noGrp="1"/>
          </p:cNvSpPr>
          <p:nvPr>
            <p:ph type="body" idx="1"/>
          </p:nvPr>
        </p:nvSpPr>
        <p:spPr>
          <a:xfrm>
            <a:off x="1751011" y="4777381"/>
            <a:ext cx="8686801" cy="860400"/>
          </a:xfrm>
        </p:spPr>
        <p:txBody>
          <a:bodyPr anchor="t">
            <a:normAutofit/>
          </a:bodyPr>
          <a:lstStyle>
            <a:lvl1pPr marL="0" indent="0" algn="r">
              <a:buNone/>
              <a:defRPr sz="2000">
                <a:gradFill flip="none" rotWithShape="1">
                  <a:gsLst>
                    <a:gs pos="0">
                      <a:schemeClr val="tx1"/>
                    </a:gs>
                    <a:gs pos="100000">
                      <a:schemeClr val="tx1">
                        <a:lumMod val="75000"/>
                      </a:schemeClr>
                    </a:gs>
                  </a:gsLst>
                  <a:lin ang="5400000" scaled="0"/>
                  <a:tileRect/>
                </a:gra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D341B595-366B-43E2-A22E-EA6A78C03F06}" type="datetimeFigureOut">
              <a:rPr lang="en-US" smtClean="0"/>
              <a:t>2/7/2025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BA915EE-10CB-4CF1-8569-6154455DA573}" type="slidenum">
              <a:rPr lang="en-US" smtClean="0"/>
              <a:t>‹#›</a:t>
            </a:fld>
            <a:endParaRPr lang="en-US"/>
          </a:p>
        </p:txBody>
      </p:sp>
    </p:spTree>
    <p:extLst>
      <p:ext uri="{BB962C8B-B14F-4D97-AF65-F5344CB8AC3E}">
        <p14:creationId xmlns:p14="http://schemas.microsoft.com/office/powerpoint/2010/main" val="228769256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1141412" y="2666999"/>
            <a:ext cx="4876800" cy="3124201"/>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170612" y="2667000"/>
            <a:ext cx="4876800" cy="3124200"/>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D341B595-366B-43E2-A22E-EA6A78C03F06}" type="datetimeFigureOut">
              <a:rPr lang="en-US" smtClean="0"/>
              <a:t>2/7/2025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BA915EE-10CB-4CF1-8569-6154455DA573}" type="slidenum">
              <a:rPr lang="en-US" smtClean="0"/>
              <a:t>‹#›</a:t>
            </a:fld>
            <a:endParaRPr lang="en-US"/>
          </a:p>
        </p:txBody>
      </p:sp>
    </p:spTree>
    <p:extLst>
      <p:ext uri="{BB962C8B-B14F-4D97-AF65-F5344CB8AC3E}">
        <p14:creationId xmlns:p14="http://schemas.microsoft.com/office/powerpoint/2010/main" val="3548753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en-US" dirty="0"/>
          </a:p>
        </p:txBody>
      </p:sp>
      <p:sp>
        <p:nvSpPr>
          <p:cNvPr id="3" name="Text Placeholder 2"/>
          <p:cNvSpPr>
            <a:spLocks noGrp="1"/>
          </p:cNvSpPr>
          <p:nvPr>
            <p:ph type="body" idx="1"/>
          </p:nvPr>
        </p:nvSpPr>
        <p:spPr>
          <a:xfrm>
            <a:off x="1429280" y="2658533"/>
            <a:ext cx="4588931" cy="576262"/>
          </a:xfrm>
        </p:spPr>
        <p:txBody>
          <a:bodyPr anchor="b">
            <a:noAutofit/>
          </a:bodyPr>
          <a:lstStyle>
            <a:lvl1pPr marL="0" indent="0">
              <a:buNone/>
              <a:defRPr sz="28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1141412" y="3243262"/>
            <a:ext cx="4876800" cy="2547937"/>
          </a:xfrm>
        </p:spPr>
        <p:txBody>
          <a:bodyPr anchor="t">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443133" y="2667000"/>
            <a:ext cx="4604280" cy="576262"/>
          </a:xfrm>
        </p:spPr>
        <p:txBody>
          <a:bodyPr anchor="b">
            <a:noAutofit/>
          </a:bodyPr>
          <a:lstStyle>
            <a:lvl1pPr marL="0" indent="0">
              <a:buNone/>
              <a:defRPr sz="28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0612" y="3243262"/>
            <a:ext cx="4876801" cy="2547937"/>
          </a:xfrm>
        </p:spPr>
        <p:txBody>
          <a:bodyPr anchor="t">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D341B595-366B-43E2-A22E-EA6A78C03F06}" type="datetimeFigureOut">
              <a:rPr lang="en-US" smtClean="0"/>
              <a:t>2/7/2025</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4BA915EE-10CB-4CF1-8569-6154455DA573}" type="slidenum">
              <a:rPr lang="en-US" smtClean="0"/>
              <a:t>‹#›</a:t>
            </a:fld>
            <a:endParaRPr lang="en-US"/>
          </a:p>
        </p:txBody>
      </p:sp>
    </p:spTree>
    <p:extLst>
      <p:ext uri="{BB962C8B-B14F-4D97-AF65-F5344CB8AC3E}">
        <p14:creationId xmlns:p14="http://schemas.microsoft.com/office/powerpoint/2010/main" val="15775506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D341B595-366B-43E2-A22E-EA6A78C03F06}" type="datetimeFigureOut">
              <a:rPr lang="en-US" smtClean="0"/>
              <a:t>2/7/2025</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4BA915EE-10CB-4CF1-8569-6154455DA573}" type="slidenum">
              <a:rPr lang="en-US" smtClean="0"/>
              <a:t>‹#›</a:t>
            </a:fld>
            <a:endParaRPr lang="en-US"/>
          </a:p>
        </p:txBody>
      </p:sp>
    </p:spTree>
    <p:extLst>
      <p:ext uri="{BB962C8B-B14F-4D97-AF65-F5344CB8AC3E}">
        <p14:creationId xmlns:p14="http://schemas.microsoft.com/office/powerpoint/2010/main" val="44516139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D341B595-366B-43E2-A22E-EA6A78C03F06}" type="datetimeFigureOut">
              <a:rPr lang="en-US" smtClean="0"/>
              <a:t>2/7/2025</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4BA915EE-10CB-4CF1-8569-6154455DA573}" type="slidenum">
              <a:rPr lang="en-US" smtClean="0"/>
              <a:t>‹#›</a:t>
            </a:fld>
            <a:endParaRPr lang="en-US"/>
          </a:p>
        </p:txBody>
      </p:sp>
    </p:spTree>
    <p:extLst>
      <p:ext uri="{BB962C8B-B14F-4D97-AF65-F5344CB8AC3E}">
        <p14:creationId xmlns:p14="http://schemas.microsoft.com/office/powerpoint/2010/main" val="197235029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41411" y="1600200"/>
            <a:ext cx="3549121" cy="1371600"/>
          </a:xfrm>
        </p:spPr>
        <p:txBody>
          <a:bodyPr anchor="b">
            <a:normAutofit/>
          </a:bodyPr>
          <a:lstStyle>
            <a:lvl1pPr algn="l">
              <a:defRPr sz="2400" b="0"/>
            </a:lvl1pPr>
          </a:lstStyle>
          <a:p>
            <a:r>
              <a:rPr lang="en-US"/>
              <a:t>Click to edit Master title style</a:t>
            </a:r>
            <a:endParaRPr lang="en-US" dirty="0"/>
          </a:p>
        </p:txBody>
      </p:sp>
      <p:sp>
        <p:nvSpPr>
          <p:cNvPr id="3" name="Content Placeholder 2"/>
          <p:cNvSpPr>
            <a:spLocks noGrp="1"/>
          </p:cNvSpPr>
          <p:nvPr>
            <p:ph idx="1"/>
          </p:nvPr>
        </p:nvSpPr>
        <p:spPr>
          <a:xfrm>
            <a:off x="5103812" y="609601"/>
            <a:ext cx="5943601" cy="5181600"/>
          </a:xfrm>
        </p:spPr>
        <p:txBody>
          <a:bodyPr anchor="ctr">
            <a:normAutofit/>
          </a:bodyPr>
          <a:lstStyle>
            <a:lvl1pPr>
              <a:defRPr sz="20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1141411" y="2971800"/>
            <a:ext cx="3549121" cy="1828800"/>
          </a:xfrm>
        </p:spPr>
        <p:txBody>
          <a:bodyPr>
            <a:normAutofit/>
          </a:bodyPr>
          <a:lstStyle>
            <a:lvl1pPr marL="0" indent="0">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D341B595-366B-43E2-A22E-EA6A78C03F06}" type="datetimeFigureOut">
              <a:rPr lang="en-US" smtClean="0"/>
              <a:t>2/7/2025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BA915EE-10CB-4CF1-8569-6154455DA573}" type="slidenum">
              <a:rPr lang="en-US" smtClean="0"/>
              <a:t>‹#›</a:t>
            </a:fld>
            <a:endParaRPr lang="en-US"/>
          </a:p>
        </p:txBody>
      </p:sp>
    </p:spTree>
    <p:extLst>
      <p:ext uri="{BB962C8B-B14F-4D97-AF65-F5344CB8AC3E}">
        <p14:creationId xmlns:p14="http://schemas.microsoft.com/office/powerpoint/2010/main" val="64179103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41411" y="1600200"/>
            <a:ext cx="5334001" cy="1371600"/>
          </a:xfrm>
        </p:spPr>
        <p:txBody>
          <a:bodyPr anchor="b">
            <a:normAutofit/>
          </a:bodyPr>
          <a:lstStyle>
            <a:lvl1pPr algn="l">
              <a:defRPr sz="2800" b="0"/>
            </a:lvl1pPr>
          </a:lstStyle>
          <a:p>
            <a:r>
              <a:rPr lang="en-US"/>
              <a:t>Click to edit Master title style</a:t>
            </a:r>
            <a:endParaRPr lang="en-US" dirty="0"/>
          </a:p>
        </p:txBody>
      </p:sp>
      <p:sp>
        <p:nvSpPr>
          <p:cNvPr id="14" name="Picture Placeholder 2"/>
          <p:cNvSpPr>
            <a:spLocks noGrp="1" noChangeAspect="1"/>
          </p:cNvSpPr>
          <p:nvPr>
            <p:ph type="pic" idx="1"/>
          </p:nvPr>
        </p:nvSpPr>
        <p:spPr>
          <a:xfrm>
            <a:off x="7433733" y="-18288"/>
            <a:ext cx="3276599" cy="6903720"/>
          </a:xfrm>
          <a:ln w="38100">
            <a:gradFill flip="none" rotWithShape="1">
              <a:gsLst>
                <a:gs pos="0">
                  <a:schemeClr val="bg2"/>
                </a:gs>
                <a:gs pos="100000">
                  <a:schemeClr val="bg2">
                    <a:lumMod val="75000"/>
                  </a:schemeClr>
                </a:gs>
              </a:gsLst>
              <a:lin ang="5400000" scaled="0"/>
              <a:tileRect/>
            </a:gradFill>
          </a:ln>
          <a:effectLst>
            <a:innerShdw blurRad="57150" dist="38100" dir="10800000">
              <a:srgbClr val="000000">
                <a:alpha val="70000"/>
              </a:srgbClr>
            </a:inn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a:xfrm>
            <a:off x="1141411" y="2971800"/>
            <a:ext cx="5334001" cy="1828800"/>
          </a:xfrm>
        </p:spPr>
        <p:txBody>
          <a:bodyPr>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a:xfrm>
            <a:off x="6399212" y="5883275"/>
            <a:ext cx="914400" cy="365125"/>
          </a:xfrm>
        </p:spPr>
        <p:txBody>
          <a:bodyPr/>
          <a:lstStyle/>
          <a:p>
            <a:fld id="{D341B595-366B-43E2-A22E-EA6A78C03F06}" type="datetimeFigureOut">
              <a:rPr lang="en-US" smtClean="0"/>
              <a:t>2/7/2025</a:t>
            </a:fld>
            <a:endParaRPr lang="en-US"/>
          </a:p>
        </p:txBody>
      </p:sp>
      <p:sp>
        <p:nvSpPr>
          <p:cNvPr id="6" name="Footer Placeholder 5"/>
          <p:cNvSpPr>
            <a:spLocks noGrp="1"/>
          </p:cNvSpPr>
          <p:nvPr>
            <p:ph type="ftr" sz="quarter" idx="11"/>
          </p:nvPr>
        </p:nvSpPr>
        <p:spPr>
          <a:xfrm>
            <a:off x="1141412" y="5883275"/>
            <a:ext cx="5105400" cy="365125"/>
          </a:xfrm>
        </p:spPr>
        <p:txBody>
          <a:bodyPr/>
          <a:lstStyle/>
          <a:p>
            <a:endParaRPr lang="en-US"/>
          </a:p>
        </p:txBody>
      </p:sp>
      <p:sp>
        <p:nvSpPr>
          <p:cNvPr id="7" name="Slide Number Placeholder 6"/>
          <p:cNvSpPr>
            <a:spLocks noGrp="1"/>
          </p:cNvSpPr>
          <p:nvPr>
            <p:ph type="sldNum" sz="quarter" idx="12"/>
          </p:nvPr>
        </p:nvSpPr>
        <p:spPr>
          <a:xfrm>
            <a:off x="10742612" y="5883275"/>
            <a:ext cx="322567" cy="365125"/>
          </a:xfrm>
        </p:spPr>
        <p:txBody>
          <a:bodyPr/>
          <a:lstStyle/>
          <a:p>
            <a:fld id="{4BA915EE-10CB-4CF1-8569-6154455DA573}" type="slidenum">
              <a:rPr lang="en-US" smtClean="0"/>
              <a:t>‹#›</a:t>
            </a:fld>
            <a:endParaRPr lang="en-US"/>
          </a:p>
        </p:txBody>
      </p:sp>
    </p:spTree>
    <p:extLst>
      <p:ext uri="{BB962C8B-B14F-4D97-AF65-F5344CB8AC3E}">
        <p14:creationId xmlns:p14="http://schemas.microsoft.com/office/powerpoint/2010/main" val="296167722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41413" y="4732865"/>
            <a:ext cx="9906000" cy="566738"/>
          </a:xfrm>
        </p:spPr>
        <p:txBody>
          <a:bodyPr anchor="b">
            <a:normAutofit/>
          </a:bodyPr>
          <a:lstStyle>
            <a:lvl1pPr algn="l">
              <a:defRPr sz="240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1979612" y="932112"/>
            <a:ext cx="8225944" cy="3164976"/>
          </a:xfrm>
          <a:prstGeom prst="roundRect">
            <a:avLst>
              <a:gd name="adj" fmla="val 4380"/>
            </a:avLst>
          </a:prstGeom>
          <a:ln w="38100">
            <a:gradFill flip="none" rotWithShape="1">
              <a:gsLst>
                <a:gs pos="0">
                  <a:schemeClr val="bg2"/>
                </a:gs>
                <a:gs pos="100000">
                  <a:schemeClr val="bg2">
                    <a:lumMod val="75000"/>
                  </a:schemeClr>
                </a:gs>
              </a:gsLst>
              <a:lin ang="5400000" scaled="0"/>
              <a:tileRect/>
            </a:gradFill>
          </a:ln>
          <a:effectLst>
            <a:innerShdw blurRad="57150" dist="38100" dir="14460000">
              <a:srgbClr val="000000">
                <a:alpha val="70000"/>
              </a:srgbClr>
            </a:inn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a:xfrm>
            <a:off x="1141413" y="5299603"/>
            <a:ext cx="9906000" cy="493712"/>
          </a:xfrm>
        </p:spPr>
        <p:txBody>
          <a:bodyPr>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D341B595-366B-43E2-A22E-EA6A78C03F06}" type="datetimeFigureOut">
              <a:rPr lang="en-US" smtClean="0"/>
              <a:t>2/7/2025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BA915EE-10CB-4CF1-8569-6154455DA573}" type="slidenum">
              <a:rPr lang="en-US" smtClean="0"/>
              <a:t>‹#›</a:t>
            </a:fld>
            <a:endParaRPr lang="en-US"/>
          </a:p>
        </p:txBody>
      </p:sp>
    </p:spTree>
    <p:extLst>
      <p:ext uri="{BB962C8B-B14F-4D97-AF65-F5344CB8AC3E}">
        <p14:creationId xmlns:p14="http://schemas.microsoft.com/office/powerpoint/2010/main" val="95799657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1141412" y="609601"/>
            <a:ext cx="9905999" cy="3124199"/>
          </a:xfrm>
        </p:spPr>
        <p:txBody>
          <a:bodyPr anchor="ctr">
            <a:normAutofit/>
          </a:bodyPr>
          <a:lstStyle>
            <a:lvl1pPr algn="l">
              <a:defRPr sz="3200" b="0" cap="all"/>
            </a:lvl1pPr>
          </a:lstStyle>
          <a:p>
            <a:r>
              <a:rPr lang="en-US"/>
              <a:t>Click to edit Master title style</a:t>
            </a:r>
            <a:endParaRPr lang="en-US" dirty="0"/>
          </a:p>
        </p:txBody>
      </p:sp>
      <p:sp>
        <p:nvSpPr>
          <p:cNvPr id="3" name="Text Placeholder 2"/>
          <p:cNvSpPr>
            <a:spLocks noGrp="1"/>
          </p:cNvSpPr>
          <p:nvPr>
            <p:ph type="body" idx="1"/>
          </p:nvPr>
        </p:nvSpPr>
        <p:spPr>
          <a:xfrm>
            <a:off x="1141411" y="4343400"/>
            <a:ext cx="9906000" cy="1447800"/>
          </a:xfrm>
        </p:spPr>
        <p:txBody>
          <a:bodyPr anchor="ctr">
            <a:normAutofit/>
          </a:bodyPr>
          <a:lstStyle>
            <a:lvl1pPr marL="0" indent="0" algn="l">
              <a:buNone/>
              <a:defRPr sz="2000">
                <a:gradFill flip="none" rotWithShape="1">
                  <a:gsLst>
                    <a:gs pos="0">
                      <a:schemeClr val="tx1"/>
                    </a:gs>
                    <a:gs pos="100000">
                      <a:schemeClr val="tx1">
                        <a:lumMod val="75000"/>
                      </a:schemeClr>
                    </a:gs>
                  </a:gsLst>
                  <a:lin ang="5400000" scaled="0"/>
                  <a:tileRect/>
                </a:gra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D341B595-366B-43E2-A22E-EA6A78C03F06}" type="datetimeFigureOut">
              <a:rPr lang="en-US" smtClean="0"/>
              <a:t>2/7/2025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BA915EE-10CB-4CF1-8569-6154455DA573}" type="slidenum">
              <a:rPr lang="en-US" smtClean="0"/>
              <a:t>‹#›</a:t>
            </a:fld>
            <a:endParaRPr lang="en-US"/>
          </a:p>
        </p:txBody>
      </p:sp>
    </p:spTree>
    <p:extLst>
      <p:ext uri="{BB962C8B-B14F-4D97-AF65-F5344CB8AC3E}">
        <p14:creationId xmlns:p14="http://schemas.microsoft.com/office/powerpoint/2010/main" val="113791878"/>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14" name="TextBox 13"/>
          <p:cNvSpPr txBox="1"/>
          <p:nvPr/>
        </p:nvSpPr>
        <p:spPr>
          <a:xfrm>
            <a:off x="836612" y="786824"/>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r>
              <a:rPr lang="en-US" sz="8000" dirty="0">
                <a:solidFill>
                  <a:schemeClr val="accent1"/>
                </a:solidFill>
              </a:rPr>
              <a:t>“</a:t>
            </a:r>
          </a:p>
        </p:txBody>
      </p:sp>
      <p:sp>
        <p:nvSpPr>
          <p:cNvPr id="15" name="TextBox 14"/>
          <p:cNvSpPr txBox="1"/>
          <p:nvPr/>
        </p:nvSpPr>
        <p:spPr>
          <a:xfrm>
            <a:off x="10437812" y="2743200"/>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8000" dirty="0">
                <a:solidFill>
                  <a:schemeClr val="accent1"/>
                </a:solidFill>
              </a:rPr>
              <a:t>”</a:t>
            </a:r>
          </a:p>
        </p:txBody>
      </p:sp>
      <p:sp>
        <p:nvSpPr>
          <p:cNvPr id="2" name="Title 1"/>
          <p:cNvSpPr>
            <a:spLocks noGrp="1"/>
          </p:cNvSpPr>
          <p:nvPr>
            <p:ph type="title"/>
          </p:nvPr>
        </p:nvSpPr>
        <p:spPr>
          <a:xfrm>
            <a:off x="1446213" y="609601"/>
            <a:ext cx="9296398" cy="2743199"/>
          </a:xfrm>
        </p:spPr>
        <p:txBody>
          <a:bodyPr anchor="ctr">
            <a:normAutofit/>
          </a:bodyPr>
          <a:lstStyle>
            <a:lvl1pPr algn="l">
              <a:defRPr sz="3200" b="0" cap="all">
                <a:solidFill>
                  <a:schemeClr val="tx1"/>
                </a:solidFill>
              </a:defRPr>
            </a:lvl1pPr>
          </a:lstStyle>
          <a:p>
            <a:r>
              <a:rPr lang="en-US"/>
              <a:t>Click to edit Master title style</a:t>
            </a:r>
            <a:endParaRPr lang="en-US" dirty="0"/>
          </a:p>
        </p:txBody>
      </p:sp>
      <p:sp>
        <p:nvSpPr>
          <p:cNvPr id="10" name="Text Placeholder 9"/>
          <p:cNvSpPr>
            <a:spLocks noGrp="1"/>
          </p:cNvSpPr>
          <p:nvPr>
            <p:ph type="body" sz="quarter" idx="13"/>
          </p:nvPr>
        </p:nvSpPr>
        <p:spPr>
          <a:xfrm>
            <a:off x="1674812" y="3352800"/>
            <a:ext cx="8839202" cy="381000"/>
          </a:xfrm>
        </p:spPr>
        <p:txBody>
          <a:bodyPr anchor="ctr"/>
          <a:lstStyle>
            <a:lvl1pPr marL="0" indent="0">
              <a:buFontTx/>
              <a:buNone/>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3" name="Text Placeholder 2"/>
          <p:cNvSpPr>
            <a:spLocks noGrp="1"/>
          </p:cNvSpPr>
          <p:nvPr>
            <p:ph type="body" idx="1"/>
          </p:nvPr>
        </p:nvSpPr>
        <p:spPr>
          <a:xfrm>
            <a:off x="1141411" y="4343400"/>
            <a:ext cx="9906000" cy="1447800"/>
          </a:xfrm>
        </p:spPr>
        <p:txBody>
          <a:bodyPr vert="horz" lIns="91440" tIns="45720" rIns="91440" bIns="45720" rtlCol="0" anchor="ctr">
            <a:normAutofit/>
          </a:bodyPr>
          <a:lstStyle>
            <a:lvl1pPr>
              <a:buNone/>
              <a:defRPr lang="en-US" sz="2000">
                <a:gradFill flip="none" rotWithShape="1">
                  <a:gsLst>
                    <a:gs pos="0">
                      <a:schemeClr val="tx1"/>
                    </a:gs>
                    <a:gs pos="100000">
                      <a:schemeClr val="tx1">
                        <a:lumMod val="75000"/>
                      </a:schemeClr>
                    </a:gs>
                  </a:gsLst>
                  <a:lin ang="5400000" scaled="0"/>
                  <a:tileRect/>
                </a:gradFill>
              </a:defRPr>
            </a:lvl1pPr>
          </a:lstStyle>
          <a:p>
            <a:pPr marL="0" lvl="0" indent="0">
              <a:buNone/>
            </a:pPr>
            <a:r>
              <a:rPr lang="en-US"/>
              <a:t>Click to edit Master text styles</a:t>
            </a:r>
          </a:p>
        </p:txBody>
      </p:sp>
      <p:sp>
        <p:nvSpPr>
          <p:cNvPr id="4" name="Date Placeholder 3"/>
          <p:cNvSpPr>
            <a:spLocks noGrp="1"/>
          </p:cNvSpPr>
          <p:nvPr>
            <p:ph type="dt" sz="half" idx="10"/>
          </p:nvPr>
        </p:nvSpPr>
        <p:spPr/>
        <p:txBody>
          <a:bodyPr/>
          <a:lstStyle/>
          <a:p>
            <a:fld id="{D341B595-366B-43E2-A22E-EA6A78C03F06}" type="datetimeFigureOut">
              <a:rPr lang="en-US" smtClean="0"/>
              <a:t>2/7/2025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BA915EE-10CB-4CF1-8569-6154455DA573}" type="slidenum">
              <a:rPr lang="en-US" smtClean="0"/>
              <a:t>‹#›</a:t>
            </a:fld>
            <a:endParaRPr lang="en-US"/>
          </a:p>
        </p:txBody>
      </p:sp>
    </p:spTree>
    <p:extLst>
      <p:ext uri="{BB962C8B-B14F-4D97-AF65-F5344CB8AC3E}">
        <p14:creationId xmlns:p14="http://schemas.microsoft.com/office/powerpoint/2010/main" val="3313657816"/>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1141412" y="3308581"/>
            <a:ext cx="9906000" cy="1468800"/>
          </a:xfrm>
        </p:spPr>
        <p:txBody>
          <a:bodyPr anchor="b">
            <a:normAutofit/>
          </a:bodyPr>
          <a:lstStyle>
            <a:lvl1pPr algn="l">
              <a:defRPr sz="3200" b="0" cap="all"/>
            </a:lvl1pPr>
          </a:lstStyle>
          <a:p>
            <a:r>
              <a:rPr lang="en-US"/>
              <a:t>Click to edit Master title style</a:t>
            </a:r>
            <a:endParaRPr lang="en-US" dirty="0"/>
          </a:p>
        </p:txBody>
      </p:sp>
      <p:sp>
        <p:nvSpPr>
          <p:cNvPr id="3" name="Text Placeholder 2"/>
          <p:cNvSpPr>
            <a:spLocks noGrp="1"/>
          </p:cNvSpPr>
          <p:nvPr>
            <p:ph type="body" idx="1"/>
          </p:nvPr>
        </p:nvSpPr>
        <p:spPr>
          <a:xfrm>
            <a:off x="1141410" y="4777381"/>
            <a:ext cx="9906001" cy="860400"/>
          </a:xfrm>
        </p:spPr>
        <p:txBody>
          <a:bodyPr vert="horz" lIns="91440" tIns="45720" rIns="91440" bIns="45720" rtlCol="0" anchor="t">
            <a:normAutofit/>
          </a:bodyPr>
          <a:lstStyle>
            <a:lvl1pPr>
              <a:defRPr lang="en-US" sz="2000">
                <a:gradFill flip="none" rotWithShape="1">
                  <a:gsLst>
                    <a:gs pos="0">
                      <a:schemeClr val="tx1"/>
                    </a:gs>
                    <a:gs pos="100000">
                      <a:schemeClr val="tx1">
                        <a:lumMod val="75000"/>
                      </a:schemeClr>
                    </a:gs>
                  </a:gsLst>
                  <a:lin ang="5400000" scaled="0"/>
                  <a:tileRect/>
                </a:gradFill>
              </a:defRPr>
            </a:lvl1pPr>
          </a:lstStyle>
          <a:p>
            <a:pPr marL="0" lvl="0" indent="0">
              <a:buNone/>
            </a:pPr>
            <a:r>
              <a:rPr lang="en-US"/>
              <a:t>Click to edit Master text styles</a:t>
            </a:r>
          </a:p>
        </p:txBody>
      </p:sp>
      <p:sp>
        <p:nvSpPr>
          <p:cNvPr id="4" name="Date Placeholder 3"/>
          <p:cNvSpPr>
            <a:spLocks noGrp="1"/>
          </p:cNvSpPr>
          <p:nvPr>
            <p:ph type="dt" sz="half" idx="10"/>
          </p:nvPr>
        </p:nvSpPr>
        <p:spPr/>
        <p:txBody>
          <a:bodyPr/>
          <a:lstStyle/>
          <a:p>
            <a:fld id="{D341B595-366B-43E2-A22E-EA6A78C03F06}" type="datetimeFigureOut">
              <a:rPr lang="en-US" smtClean="0"/>
              <a:t>2/7/2025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BA915EE-10CB-4CF1-8569-6154455DA573}" type="slidenum">
              <a:rPr lang="en-US" smtClean="0"/>
              <a:t>‹#›</a:t>
            </a:fld>
            <a:endParaRPr lang="en-US"/>
          </a:p>
        </p:txBody>
      </p:sp>
    </p:spTree>
    <p:extLst>
      <p:ext uri="{BB962C8B-B14F-4D97-AF65-F5344CB8AC3E}">
        <p14:creationId xmlns:p14="http://schemas.microsoft.com/office/powerpoint/2010/main" val="2373526966"/>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sp>
        <p:nvSpPr>
          <p:cNvPr id="14" name="TextBox 13"/>
          <p:cNvSpPr txBox="1"/>
          <p:nvPr/>
        </p:nvSpPr>
        <p:spPr>
          <a:xfrm>
            <a:off x="836612" y="786824"/>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r>
              <a:rPr lang="en-US" sz="8000" dirty="0">
                <a:solidFill>
                  <a:schemeClr val="accent1"/>
                </a:solidFill>
              </a:rPr>
              <a:t>“</a:t>
            </a:r>
          </a:p>
        </p:txBody>
      </p:sp>
      <p:sp>
        <p:nvSpPr>
          <p:cNvPr id="15" name="TextBox 14"/>
          <p:cNvSpPr txBox="1"/>
          <p:nvPr/>
        </p:nvSpPr>
        <p:spPr>
          <a:xfrm>
            <a:off x="10437812" y="2743200"/>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8000" dirty="0">
                <a:solidFill>
                  <a:schemeClr val="accent1"/>
                </a:solidFill>
              </a:rPr>
              <a:t>”</a:t>
            </a:r>
          </a:p>
        </p:txBody>
      </p:sp>
      <p:sp>
        <p:nvSpPr>
          <p:cNvPr id="2" name="Title 1"/>
          <p:cNvSpPr>
            <a:spLocks noGrp="1"/>
          </p:cNvSpPr>
          <p:nvPr>
            <p:ph type="title"/>
          </p:nvPr>
        </p:nvSpPr>
        <p:spPr>
          <a:xfrm>
            <a:off x="1446213" y="609601"/>
            <a:ext cx="9296398" cy="2743199"/>
          </a:xfrm>
        </p:spPr>
        <p:txBody>
          <a:bodyPr anchor="ctr">
            <a:normAutofit/>
          </a:bodyPr>
          <a:lstStyle>
            <a:lvl1pPr algn="l">
              <a:defRPr sz="3200" b="0" cap="all">
                <a:gradFill flip="none" rotWithShape="1">
                  <a:gsLst>
                    <a:gs pos="0">
                      <a:schemeClr val="tx1"/>
                    </a:gs>
                    <a:gs pos="100000">
                      <a:schemeClr val="tx1">
                        <a:lumMod val="75000"/>
                      </a:schemeClr>
                    </a:gs>
                  </a:gsLst>
                  <a:lin ang="5400000" scaled="0"/>
                  <a:tileRect/>
                </a:gradFill>
              </a:defRPr>
            </a:lvl1pPr>
          </a:lstStyle>
          <a:p>
            <a:r>
              <a:rPr lang="en-US"/>
              <a:t>Click to edit Master title style</a:t>
            </a:r>
            <a:endParaRPr lang="en-US" dirty="0"/>
          </a:p>
        </p:txBody>
      </p:sp>
      <p:sp>
        <p:nvSpPr>
          <p:cNvPr id="10" name="Text Placeholder 9"/>
          <p:cNvSpPr>
            <a:spLocks noGrp="1"/>
          </p:cNvSpPr>
          <p:nvPr>
            <p:ph type="body" sz="quarter" idx="13"/>
          </p:nvPr>
        </p:nvSpPr>
        <p:spPr>
          <a:xfrm>
            <a:off x="1141412" y="3886200"/>
            <a:ext cx="9906000" cy="889000"/>
          </a:xfrm>
        </p:spPr>
        <p:txBody>
          <a:bodyPr vert="horz" lIns="91440" tIns="45720" rIns="91440" bIns="45720" rtlCol="0" anchor="b">
            <a:normAutofit/>
          </a:bodyPr>
          <a:lstStyle>
            <a:lvl1pPr>
              <a:buNone/>
              <a:defRPr lang="en-US" sz="2400" b="0" cap="all" dirty="0">
                <a:ln w="3175" cmpd="sng">
                  <a:noFill/>
                </a:ln>
                <a:gradFill flip="none" rotWithShape="1">
                  <a:gsLst>
                    <a:gs pos="0">
                      <a:schemeClr val="tx1"/>
                    </a:gs>
                    <a:gs pos="100000">
                      <a:schemeClr val="tx1">
                        <a:lumMod val="75000"/>
                      </a:schemeClr>
                    </a:gs>
                  </a:gsLst>
                  <a:lin ang="5400000" scaled="0"/>
                  <a:tileRect/>
                </a:gradFill>
                <a:effectLst>
                  <a:glow rad="38100">
                    <a:schemeClr val="bg1">
                      <a:lumMod val="65000"/>
                      <a:lumOff val="35000"/>
                      <a:alpha val="40000"/>
                    </a:schemeClr>
                  </a:glow>
                  <a:outerShdw blurRad="28575" dist="38100" dir="14040000" algn="tl" rotWithShape="0">
                    <a:srgbClr val="000000">
                      <a:alpha val="25000"/>
                    </a:srgbClr>
                  </a:outerShdw>
                </a:effectLst>
              </a:defRPr>
            </a:lvl1pPr>
          </a:lstStyle>
          <a:p>
            <a:pPr marL="0" lvl="0">
              <a:spcBef>
                <a:spcPct val="0"/>
              </a:spcBef>
              <a:buNone/>
            </a:pPr>
            <a:r>
              <a:rPr lang="en-US"/>
              <a:t>Click to edit Master text styles</a:t>
            </a:r>
          </a:p>
        </p:txBody>
      </p:sp>
      <p:sp>
        <p:nvSpPr>
          <p:cNvPr id="3" name="Text Placeholder 2"/>
          <p:cNvSpPr>
            <a:spLocks noGrp="1"/>
          </p:cNvSpPr>
          <p:nvPr>
            <p:ph type="body" idx="1"/>
          </p:nvPr>
        </p:nvSpPr>
        <p:spPr>
          <a:xfrm>
            <a:off x="1141411" y="4775200"/>
            <a:ext cx="9906000" cy="1016000"/>
          </a:xfrm>
        </p:spPr>
        <p:txBody>
          <a:bodyPr anchor="t">
            <a:normAutofit/>
          </a:bodyPr>
          <a:lstStyle>
            <a:lvl1pPr marL="0" indent="0" algn="l">
              <a:buNone/>
              <a:defRPr sz="1800">
                <a:gradFill flip="none" rotWithShape="1">
                  <a:gsLst>
                    <a:gs pos="0">
                      <a:schemeClr val="tx1"/>
                    </a:gs>
                    <a:gs pos="100000">
                      <a:schemeClr val="tx1">
                        <a:lumMod val="75000"/>
                      </a:schemeClr>
                    </a:gs>
                  </a:gsLst>
                  <a:lin ang="5400000" scaled="0"/>
                  <a:tileRect/>
                </a:gra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D341B595-366B-43E2-A22E-EA6A78C03F06}" type="datetimeFigureOut">
              <a:rPr lang="en-US" smtClean="0"/>
              <a:t>2/7/2025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BA915EE-10CB-4CF1-8569-6154455DA573}" type="slidenum">
              <a:rPr lang="en-US" smtClean="0"/>
              <a:t>‹#›</a:t>
            </a:fld>
            <a:endParaRPr lang="en-US"/>
          </a:p>
        </p:txBody>
      </p:sp>
    </p:spTree>
    <p:extLst>
      <p:ext uri="{BB962C8B-B14F-4D97-AF65-F5344CB8AC3E}">
        <p14:creationId xmlns:p14="http://schemas.microsoft.com/office/powerpoint/2010/main" val="934784562"/>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1141412" y="609601"/>
            <a:ext cx="9905999" cy="2743199"/>
          </a:xfrm>
        </p:spPr>
        <p:txBody>
          <a:bodyPr vert="horz" lIns="91440" tIns="45720" rIns="91440" bIns="45720" rtlCol="0" anchor="ctr">
            <a:normAutofit/>
          </a:bodyPr>
          <a:lstStyle>
            <a:lvl1pPr>
              <a:defRPr lang="en-US" b="0" dirty="0"/>
            </a:lvl1pPr>
          </a:lstStyle>
          <a:p>
            <a:pPr marL="0" lvl="0"/>
            <a:r>
              <a:rPr lang="en-US"/>
              <a:t>Click to edit Master title style</a:t>
            </a:r>
            <a:endParaRPr lang="en-US" dirty="0"/>
          </a:p>
        </p:txBody>
      </p:sp>
      <p:sp>
        <p:nvSpPr>
          <p:cNvPr id="10" name="Text Placeholder 9"/>
          <p:cNvSpPr>
            <a:spLocks noGrp="1"/>
          </p:cNvSpPr>
          <p:nvPr>
            <p:ph type="body" sz="quarter" idx="13"/>
          </p:nvPr>
        </p:nvSpPr>
        <p:spPr>
          <a:xfrm>
            <a:off x="1141412" y="3505200"/>
            <a:ext cx="9906000" cy="838200"/>
          </a:xfrm>
        </p:spPr>
        <p:txBody>
          <a:bodyPr vert="horz" lIns="91440" tIns="45720" rIns="91440" bIns="45720" rtlCol="0" anchor="b">
            <a:normAutofit/>
          </a:bodyPr>
          <a:lstStyle>
            <a:lvl1pPr>
              <a:buNone/>
              <a:defRPr lang="en-US" sz="2800" b="0" cap="all" dirty="0">
                <a:ln w="3175" cmpd="sng">
                  <a:noFill/>
                </a:ln>
                <a:gradFill flip="none" rotWithShape="1">
                  <a:gsLst>
                    <a:gs pos="0">
                      <a:schemeClr val="tx1"/>
                    </a:gs>
                    <a:gs pos="100000">
                      <a:schemeClr val="tx1">
                        <a:lumMod val="75000"/>
                      </a:schemeClr>
                    </a:gs>
                  </a:gsLst>
                  <a:lin ang="5400000" scaled="0"/>
                  <a:tileRect/>
                </a:gradFill>
                <a:effectLst>
                  <a:glow rad="38100">
                    <a:schemeClr val="bg1">
                      <a:lumMod val="65000"/>
                      <a:lumOff val="35000"/>
                      <a:alpha val="40000"/>
                    </a:schemeClr>
                  </a:glow>
                  <a:outerShdw blurRad="28575" dist="38100" dir="14040000" algn="tl" rotWithShape="0">
                    <a:srgbClr val="000000">
                      <a:alpha val="25000"/>
                    </a:srgbClr>
                  </a:outerShdw>
                </a:effectLst>
              </a:defRPr>
            </a:lvl1pPr>
          </a:lstStyle>
          <a:p>
            <a:pPr marL="0" lvl="0">
              <a:spcBef>
                <a:spcPct val="0"/>
              </a:spcBef>
              <a:buNone/>
            </a:pPr>
            <a:r>
              <a:rPr lang="en-US"/>
              <a:t>Click to edit Master text styles</a:t>
            </a:r>
          </a:p>
        </p:txBody>
      </p:sp>
      <p:sp>
        <p:nvSpPr>
          <p:cNvPr id="3" name="Text Placeholder 2"/>
          <p:cNvSpPr>
            <a:spLocks noGrp="1"/>
          </p:cNvSpPr>
          <p:nvPr>
            <p:ph type="body" idx="1"/>
          </p:nvPr>
        </p:nvSpPr>
        <p:spPr>
          <a:xfrm>
            <a:off x="1141411" y="4343400"/>
            <a:ext cx="9906000" cy="1447800"/>
          </a:xfrm>
        </p:spPr>
        <p:txBody>
          <a:bodyPr anchor="t">
            <a:normAutofit/>
          </a:bodyPr>
          <a:lstStyle>
            <a:lvl1pPr marL="0" indent="0" algn="l">
              <a:buNone/>
              <a:defRPr sz="1800">
                <a:gradFill flip="none" rotWithShape="1">
                  <a:gsLst>
                    <a:gs pos="0">
                      <a:schemeClr val="tx1"/>
                    </a:gs>
                    <a:gs pos="100000">
                      <a:schemeClr val="tx1">
                        <a:lumMod val="75000"/>
                      </a:schemeClr>
                    </a:gs>
                  </a:gsLst>
                  <a:lin ang="5400000" scaled="0"/>
                  <a:tileRect/>
                </a:gra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D341B595-366B-43E2-A22E-EA6A78C03F06}" type="datetimeFigureOut">
              <a:rPr lang="en-US" smtClean="0"/>
              <a:t>2/7/2025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BA915EE-10CB-4CF1-8569-6154455DA573}" type="slidenum">
              <a:rPr lang="en-US" smtClean="0"/>
              <a:t>‹#›</a:t>
            </a:fld>
            <a:endParaRPr lang="en-US"/>
          </a:p>
        </p:txBody>
      </p:sp>
    </p:spTree>
    <p:extLst>
      <p:ext uri="{BB962C8B-B14F-4D97-AF65-F5344CB8AC3E}">
        <p14:creationId xmlns:p14="http://schemas.microsoft.com/office/powerpoint/2010/main" val="2857729380"/>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7" name="Title 1"/>
          <p:cNvSpPr>
            <a:spLocks noGrp="1"/>
          </p:cNvSpPr>
          <p:nvPr>
            <p:ph type="title"/>
          </p:nvPr>
        </p:nvSpPr>
        <p:spPr>
          <a:xfrm>
            <a:off x="1141413" y="609600"/>
            <a:ext cx="9905998" cy="1905000"/>
          </a:xfrm>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ncho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D341B595-366B-43E2-A22E-EA6A78C03F06}" type="datetimeFigureOut">
              <a:rPr lang="en-US" smtClean="0"/>
              <a:t>2/7/2025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BA915EE-10CB-4CF1-8569-6154455DA573}" type="slidenum">
              <a:rPr lang="en-US" smtClean="0"/>
              <a:t>‹#›</a:t>
            </a:fld>
            <a:endParaRPr lang="en-US"/>
          </a:p>
        </p:txBody>
      </p:sp>
    </p:spTree>
    <p:extLst>
      <p:ext uri="{BB962C8B-B14F-4D97-AF65-F5344CB8AC3E}">
        <p14:creationId xmlns:p14="http://schemas.microsoft.com/office/powerpoint/2010/main" val="2170946073"/>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836898" y="609599"/>
            <a:ext cx="2210514" cy="5181601"/>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1141412" y="609600"/>
            <a:ext cx="7543800" cy="5181600"/>
          </a:xfrm>
        </p:spPr>
        <p:txBody>
          <a:bodyPr vert="eaVert" ancho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D341B595-366B-43E2-A22E-EA6A78C03F06}" type="datetimeFigureOut">
              <a:rPr lang="en-US" smtClean="0"/>
              <a:t>2/7/2025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BA915EE-10CB-4CF1-8569-6154455DA573}" type="slidenum">
              <a:rPr lang="en-US" smtClean="0"/>
              <a:t>‹#›</a:t>
            </a:fld>
            <a:endParaRPr lang="en-US"/>
          </a:p>
        </p:txBody>
      </p:sp>
    </p:spTree>
    <p:extLst>
      <p:ext uri="{BB962C8B-B14F-4D97-AF65-F5344CB8AC3E}">
        <p14:creationId xmlns:p14="http://schemas.microsoft.com/office/powerpoint/2010/main" val="321345439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1141413" y="609600"/>
            <a:ext cx="9905998" cy="1905000"/>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1141413" y="2666999"/>
            <a:ext cx="9905998" cy="3124201"/>
          </a:xfrm>
          <a:prstGeom prst="rect">
            <a:avLst/>
          </a:prstGeom>
        </p:spPr>
        <p:txBody>
          <a:bodyPr vert="horz" lIns="91440" tIns="45720" rIns="91440" bIns="45720" rtlCol="0" anchor="ct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8837612" y="5883275"/>
            <a:ext cx="1600200" cy="365125"/>
          </a:xfrm>
          <a:prstGeom prst="rect">
            <a:avLst/>
          </a:prstGeom>
        </p:spPr>
        <p:txBody>
          <a:bodyPr vert="horz" lIns="91440" tIns="45720" rIns="91440" bIns="45720" rtlCol="0" anchor="ctr"/>
          <a:lstStyle>
            <a:lvl1pPr algn="r">
              <a:defRPr sz="900" b="1" i="0">
                <a:solidFill>
                  <a:schemeClr val="tx1">
                    <a:lumMod val="75000"/>
                  </a:schemeClr>
                </a:solidFill>
                <a:effectLst>
                  <a:outerShdw blurRad="50800" dist="38100" dir="2700000" algn="tl" rotWithShape="0">
                    <a:srgbClr val="000000">
                      <a:alpha val="43000"/>
                    </a:srgbClr>
                  </a:outerShdw>
                </a:effectLst>
                <a:latin typeface="+mn-lt"/>
              </a:defRPr>
            </a:lvl1pPr>
          </a:lstStyle>
          <a:p>
            <a:fld id="{D341B595-366B-43E2-A22E-EA6A78C03F06}" type="datetimeFigureOut">
              <a:rPr lang="en-US" smtClean="0"/>
              <a:t>2/7/2025</a:t>
            </a:fld>
            <a:endParaRPr lang="en-US"/>
          </a:p>
        </p:txBody>
      </p:sp>
      <p:sp>
        <p:nvSpPr>
          <p:cNvPr id="5" name="Footer Placeholder 4"/>
          <p:cNvSpPr>
            <a:spLocks noGrp="1"/>
          </p:cNvSpPr>
          <p:nvPr>
            <p:ph type="ftr" sz="quarter" idx="3"/>
          </p:nvPr>
        </p:nvSpPr>
        <p:spPr>
          <a:xfrm>
            <a:off x="1141412" y="5883275"/>
            <a:ext cx="7543800" cy="365125"/>
          </a:xfrm>
          <a:prstGeom prst="rect">
            <a:avLst/>
          </a:prstGeom>
        </p:spPr>
        <p:txBody>
          <a:bodyPr vert="horz" lIns="91440" tIns="45720" rIns="91440" bIns="45720" rtlCol="0" anchor="ctr"/>
          <a:lstStyle>
            <a:lvl1pPr algn="l">
              <a:defRPr sz="900" b="1" i="0">
                <a:solidFill>
                  <a:schemeClr val="tx1">
                    <a:lumMod val="75000"/>
                  </a:schemeClr>
                </a:solidFill>
                <a:effectLst>
                  <a:outerShdw blurRad="50800" dist="38100" dir="2700000" algn="tl" rotWithShape="0">
                    <a:srgbClr val="000000">
                      <a:alpha val="43000"/>
                    </a:srgbClr>
                  </a:outerShdw>
                </a:effectLst>
                <a:latin typeface="+mn-lt"/>
              </a:defRPr>
            </a:lvl1pPr>
          </a:lstStyle>
          <a:p>
            <a:endParaRPr lang="en-US"/>
          </a:p>
        </p:txBody>
      </p:sp>
      <p:sp>
        <p:nvSpPr>
          <p:cNvPr id="6" name="Slide Number Placeholder 5"/>
          <p:cNvSpPr>
            <a:spLocks noGrp="1"/>
          </p:cNvSpPr>
          <p:nvPr>
            <p:ph type="sldNum" sz="quarter" idx="4"/>
          </p:nvPr>
        </p:nvSpPr>
        <p:spPr>
          <a:xfrm>
            <a:off x="10514012" y="5883275"/>
            <a:ext cx="551167" cy="365125"/>
          </a:xfrm>
          <a:prstGeom prst="rect">
            <a:avLst/>
          </a:prstGeom>
        </p:spPr>
        <p:txBody>
          <a:bodyPr vert="horz" lIns="91440" tIns="45720" rIns="91440" bIns="45720" rtlCol="0" anchor="ctr"/>
          <a:lstStyle>
            <a:lvl1pPr algn="r">
              <a:defRPr sz="900" b="1" i="0">
                <a:solidFill>
                  <a:schemeClr val="tx1">
                    <a:lumMod val="75000"/>
                  </a:schemeClr>
                </a:solidFill>
                <a:effectLst>
                  <a:outerShdw blurRad="50800" dist="38100" dir="2700000" algn="tl" rotWithShape="0">
                    <a:srgbClr val="000000">
                      <a:alpha val="43000"/>
                    </a:srgbClr>
                  </a:outerShdw>
                </a:effectLst>
                <a:latin typeface="+mn-lt"/>
              </a:defRPr>
            </a:lvl1pPr>
          </a:lstStyle>
          <a:p>
            <a:fld id="{4BA915EE-10CB-4CF1-8569-6154455DA573}" type="slidenum">
              <a:rPr lang="en-US" smtClean="0"/>
              <a:t>‹#›</a:t>
            </a:fld>
            <a:endParaRPr lang="en-US"/>
          </a:p>
        </p:txBody>
      </p:sp>
    </p:spTree>
    <p:extLst>
      <p:ext uri="{BB962C8B-B14F-4D97-AF65-F5344CB8AC3E}">
        <p14:creationId xmlns:p14="http://schemas.microsoft.com/office/powerpoint/2010/main" val="216013948"/>
      </p:ext>
    </p:extLst>
  </p:cSld>
  <p:clrMap bg1="dk1" tx1="lt1" bg2="dk2" tx2="lt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 id="2147483684" r:id="rId12"/>
    <p:sldLayoutId id="2147483685" r:id="rId13"/>
    <p:sldLayoutId id="2147483686" r:id="rId14"/>
    <p:sldLayoutId id="2147483687" r:id="rId15"/>
    <p:sldLayoutId id="2147483688" r:id="rId16"/>
    <p:sldLayoutId id="2147483689" r:id="rId17"/>
  </p:sldLayoutIdLst>
  <p:txStyles>
    <p:titleStyle>
      <a:lvl1pPr algn="l" defTabSz="457200" rtl="0" eaLnBrk="1" latinLnBrk="0" hangingPunct="1">
        <a:spcBef>
          <a:spcPct val="0"/>
        </a:spcBef>
        <a:buNone/>
        <a:defRPr sz="3200" kern="1200" cap="all">
          <a:ln w="3175" cmpd="sng">
            <a:noFill/>
          </a:ln>
          <a:gradFill flip="none" rotWithShape="1">
            <a:gsLst>
              <a:gs pos="0">
                <a:schemeClr val="tx1"/>
              </a:gs>
              <a:gs pos="100000">
                <a:schemeClr val="tx1">
                  <a:lumMod val="65000"/>
                </a:schemeClr>
              </a:gs>
            </a:gsLst>
            <a:lin ang="5580000" scaled="0"/>
            <a:tileRect/>
          </a:gradFill>
          <a:effectLst>
            <a:glow rad="38100">
              <a:schemeClr val="bg1">
                <a:lumMod val="65000"/>
                <a:lumOff val="35000"/>
                <a:alpha val="40000"/>
              </a:schemeClr>
            </a:glow>
            <a:outerShdw blurRad="28575" dist="38100" dir="14040000" algn="tl" rotWithShape="0">
              <a:srgbClr val="000000">
                <a:alpha val="25000"/>
              </a:srgbClr>
            </a:outerShdw>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285750" indent="-285750" algn="l" defTabSz="457200" rtl="0" eaLnBrk="1" latinLnBrk="0" hangingPunct="1">
        <a:spcBef>
          <a:spcPct val="20000"/>
        </a:spcBef>
        <a:spcAft>
          <a:spcPts val="600"/>
        </a:spcAft>
        <a:buClr>
          <a:schemeClr val="tx1"/>
        </a:buClr>
        <a:buSzPct val="100000"/>
        <a:buFont typeface="Arial"/>
        <a:buChar char="•"/>
        <a:defRPr sz="2000" kern="1200" cap="small">
          <a:gradFill flip="none" rotWithShape="1">
            <a:gsLst>
              <a:gs pos="0">
                <a:schemeClr val="tx1"/>
              </a:gs>
              <a:gs pos="100000">
                <a:schemeClr val="tx1">
                  <a:lumMod val="75000"/>
                </a:schemeClr>
              </a:gs>
            </a:gsLst>
            <a:lin ang="5580000" scaled="0"/>
            <a:tileRect/>
          </a:gradFill>
          <a:effectLst>
            <a:glow rad="38100">
              <a:schemeClr val="bg1">
                <a:lumMod val="50000"/>
                <a:lumOff val="50000"/>
                <a:alpha val="20000"/>
              </a:schemeClr>
            </a:glow>
            <a:outerShdw blurRad="44450" dist="12700" dir="13860000" algn="tl" rotWithShape="0">
              <a:srgbClr val="000000">
                <a:alpha val="20000"/>
              </a:srgbClr>
            </a:outerShdw>
          </a:effectLst>
          <a:latin typeface="+mn-lt"/>
          <a:ea typeface="+mn-ea"/>
          <a:cs typeface="+mn-cs"/>
        </a:defRPr>
      </a:lvl1pPr>
      <a:lvl2pPr marL="742950" indent="-285750" algn="l" defTabSz="457200" rtl="0" eaLnBrk="1" latinLnBrk="0" hangingPunct="1">
        <a:spcBef>
          <a:spcPct val="20000"/>
        </a:spcBef>
        <a:spcAft>
          <a:spcPts val="600"/>
        </a:spcAft>
        <a:buClr>
          <a:schemeClr val="tx1"/>
        </a:buClr>
        <a:buSzPct val="100000"/>
        <a:buFont typeface="Arial"/>
        <a:buChar char="•"/>
        <a:defRPr sz="1800" kern="1200" cap="small">
          <a:gradFill flip="none" rotWithShape="1">
            <a:gsLst>
              <a:gs pos="0">
                <a:schemeClr val="tx1"/>
              </a:gs>
              <a:gs pos="100000">
                <a:schemeClr val="tx1">
                  <a:lumMod val="75000"/>
                </a:schemeClr>
              </a:gs>
            </a:gsLst>
            <a:lin ang="5580000" scaled="0"/>
            <a:tileRect/>
          </a:gradFill>
          <a:effectLst>
            <a:glow rad="38100">
              <a:schemeClr val="bg1">
                <a:lumMod val="50000"/>
                <a:lumOff val="50000"/>
                <a:alpha val="20000"/>
              </a:schemeClr>
            </a:glow>
            <a:outerShdw blurRad="44450" dist="12700" dir="13860000" algn="tl" rotWithShape="0">
              <a:srgbClr val="000000">
                <a:alpha val="20000"/>
              </a:srgbClr>
            </a:outerShdw>
          </a:effectLst>
          <a:latin typeface="+mn-lt"/>
          <a:ea typeface="+mn-ea"/>
          <a:cs typeface="+mn-cs"/>
        </a:defRPr>
      </a:lvl2pPr>
      <a:lvl3pPr marL="1200150" indent="-285750" algn="l" defTabSz="457200" rtl="0" eaLnBrk="1" latinLnBrk="0" hangingPunct="1">
        <a:spcBef>
          <a:spcPct val="20000"/>
        </a:spcBef>
        <a:spcAft>
          <a:spcPts val="600"/>
        </a:spcAft>
        <a:buClr>
          <a:schemeClr val="tx1"/>
        </a:buClr>
        <a:buSzPct val="100000"/>
        <a:buFont typeface="Arial"/>
        <a:buChar char="•"/>
        <a:defRPr sz="1600" kern="1200" cap="small">
          <a:gradFill flip="none" rotWithShape="1">
            <a:gsLst>
              <a:gs pos="0">
                <a:schemeClr val="tx1"/>
              </a:gs>
              <a:gs pos="100000">
                <a:schemeClr val="tx1">
                  <a:lumMod val="75000"/>
                </a:schemeClr>
              </a:gs>
            </a:gsLst>
            <a:lin ang="5580000" scaled="0"/>
            <a:tileRect/>
          </a:gradFill>
          <a:effectLst>
            <a:glow rad="38100">
              <a:schemeClr val="bg1">
                <a:lumMod val="50000"/>
                <a:lumOff val="50000"/>
                <a:alpha val="20000"/>
              </a:schemeClr>
            </a:glow>
            <a:outerShdw blurRad="44450" dist="12700" dir="13860000" algn="tl" rotWithShape="0">
              <a:srgbClr val="000000">
                <a:alpha val="20000"/>
              </a:srgbClr>
            </a:outerShdw>
          </a:effectLst>
          <a:latin typeface="+mn-lt"/>
          <a:ea typeface="+mn-ea"/>
          <a:cs typeface="+mn-cs"/>
        </a:defRPr>
      </a:lvl3pPr>
      <a:lvl4pPr marL="1543050" indent="-171450" algn="l" defTabSz="457200" rtl="0" eaLnBrk="1" latinLnBrk="0" hangingPunct="1">
        <a:spcBef>
          <a:spcPct val="20000"/>
        </a:spcBef>
        <a:spcAft>
          <a:spcPts val="600"/>
        </a:spcAft>
        <a:buClr>
          <a:schemeClr val="tx1"/>
        </a:buClr>
        <a:buSzPct val="100000"/>
        <a:buFont typeface="Arial"/>
        <a:buChar char="•"/>
        <a:defRPr sz="1400" kern="1200" cap="small">
          <a:gradFill flip="none" rotWithShape="1">
            <a:gsLst>
              <a:gs pos="0">
                <a:schemeClr val="tx1"/>
              </a:gs>
              <a:gs pos="100000">
                <a:schemeClr val="tx1">
                  <a:lumMod val="75000"/>
                </a:schemeClr>
              </a:gs>
            </a:gsLst>
            <a:lin ang="5580000" scaled="0"/>
            <a:tileRect/>
          </a:gradFill>
          <a:effectLst>
            <a:glow rad="38100">
              <a:schemeClr val="bg1">
                <a:lumMod val="50000"/>
                <a:lumOff val="50000"/>
                <a:alpha val="20000"/>
              </a:schemeClr>
            </a:glow>
            <a:outerShdw blurRad="44450" dist="12700" dir="13860000" algn="tl" rotWithShape="0">
              <a:srgbClr val="000000">
                <a:alpha val="20000"/>
              </a:srgbClr>
            </a:outerShdw>
          </a:effectLst>
          <a:latin typeface="+mn-lt"/>
          <a:ea typeface="+mn-ea"/>
          <a:cs typeface="+mn-cs"/>
        </a:defRPr>
      </a:lvl4pPr>
      <a:lvl5pPr marL="2000250" indent="-171450" algn="l" defTabSz="457200" rtl="0" eaLnBrk="1" latinLnBrk="0" hangingPunct="1">
        <a:spcBef>
          <a:spcPct val="20000"/>
        </a:spcBef>
        <a:spcAft>
          <a:spcPts val="600"/>
        </a:spcAft>
        <a:buClr>
          <a:schemeClr val="tx1"/>
        </a:buClr>
        <a:buSzPct val="100000"/>
        <a:buFont typeface="Arial"/>
        <a:buChar char="•"/>
        <a:defRPr sz="1400" kern="1200" cap="small">
          <a:gradFill flip="none" rotWithShape="1">
            <a:gsLst>
              <a:gs pos="0">
                <a:schemeClr val="tx1"/>
              </a:gs>
              <a:gs pos="100000">
                <a:schemeClr val="tx1">
                  <a:lumMod val="75000"/>
                </a:schemeClr>
              </a:gs>
            </a:gsLst>
            <a:lin ang="5580000" scaled="0"/>
            <a:tileRect/>
          </a:gradFill>
          <a:effectLst>
            <a:glow rad="38100">
              <a:schemeClr val="bg1">
                <a:lumMod val="50000"/>
                <a:lumOff val="50000"/>
                <a:alpha val="20000"/>
              </a:schemeClr>
            </a:glow>
            <a:outerShdw blurRad="44450" dist="12700" dir="13860000" algn="tl" rotWithShape="0">
              <a:srgbClr val="000000">
                <a:alpha val="20000"/>
              </a:srgbClr>
            </a:outerShdw>
          </a:effectLst>
          <a:latin typeface="+mn-lt"/>
          <a:ea typeface="+mn-ea"/>
          <a:cs typeface="+mn-cs"/>
        </a:defRPr>
      </a:lvl5pPr>
      <a:lvl6pPr marL="2514600" indent="-228600" algn="l" defTabSz="457200" rtl="0" eaLnBrk="1" latinLnBrk="0" hangingPunct="1">
        <a:spcBef>
          <a:spcPct val="20000"/>
        </a:spcBef>
        <a:spcAft>
          <a:spcPts val="600"/>
        </a:spcAft>
        <a:buClr>
          <a:schemeClr val="tx1"/>
        </a:buClr>
        <a:buSzPct val="100000"/>
        <a:buFont typeface="Arial"/>
        <a:buChar char="•"/>
        <a:defRPr sz="1200" kern="1200" cap="small">
          <a:gradFill flip="none" rotWithShape="1">
            <a:gsLst>
              <a:gs pos="0">
                <a:schemeClr val="tx1"/>
              </a:gs>
              <a:gs pos="100000">
                <a:schemeClr val="tx1">
                  <a:lumMod val="75000"/>
                </a:schemeClr>
              </a:gs>
            </a:gsLst>
            <a:lin ang="5580000" scaled="0"/>
            <a:tileRect/>
          </a:gradFill>
          <a:effectLst>
            <a:glow rad="38100">
              <a:schemeClr val="bg1">
                <a:lumMod val="50000"/>
                <a:lumOff val="50000"/>
                <a:alpha val="20000"/>
              </a:schemeClr>
            </a:glow>
            <a:outerShdw blurRad="44450" dist="12700" dir="13860000" algn="tl" rotWithShape="0">
              <a:srgbClr val="000000">
                <a:alpha val="20000"/>
              </a:srgbClr>
            </a:outerShdw>
          </a:effectLst>
          <a:latin typeface="+mn-lt"/>
          <a:ea typeface="+mn-ea"/>
          <a:cs typeface="+mn-cs"/>
        </a:defRPr>
      </a:lvl6pPr>
      <a:lvl7pPr marL="2971800" indent="-228600" algn="l" defTabSz="457200" rtl="0" eaLnBrk="1" latinLnBrk="0" hangingPunct="1">
        <a:spcBef>
          <a:spcPct val="20000"/>
        </a:spcBef>
        <a:spcAft>
          <a:spcPts val="600"/>
        </a:spcAft>
        <a:buClr>
          <a:schemeClr val="tx1"/>
        </a:buClr>
        <a:buSzPct val="100000"/>
        <a:buFont typeface="Arial"/>
        <a:buChar char="•"/>
        <a:defRPr sz="1200" kern="1200" cap="small">
          <a:gradFill flip="none" rotWithShape="1">
            <a:gsLst>
              <a:gs pos="0">
                <a:schemeClr val="tx1"/>
              </a:gs>
              <a:gs pos="100000">
                <a:schemeClr val="tx1">
                  <a:lumMod val="75000"/>
                </a:schemeClr>
              </a:gs>
            </a:gsLst>
            <a:lin ang="5580000" scaled="0"/>
            <a:tileRect/>
          </a:gradFill>
          <a:effectLst>
            <a:glow rad="38100">
              <a:schemeClr val="bg1">
                <a:lumMod val="50000"/>
                <a:lumOff val="50000"/>
                <a:alpha val="20000"/>
              </a:schemeClr>
            </a:glow>
            <a:outerShdw blurRad="44450" dist="12700" dir="13860000" algn="tl" rotWithShape="0">
              <a:srgbClr val="000000">
                <a:alpha val="20000"/>
              </a:srgbClr>
            </a:outerShdw>
          </a:effectLst>
          <a:latin typeface="+mn-lt"/>
          <a:ea typeface="+mn-ea"/>
          <a:cs typeface="+mn-cs"/>
        </a:defRPr>
      </a:lvl7pPr>
      <a:lvl8pPr marL="3429000" indent="-228600" algn="l" defTabSz="457200" rtl="0" eaLnBrk="1" latinLnBrk="0" hangingPunct="1">
        <a:spcBef>
          <a:spcPct val="20000"/>
        </a:spcBef>
        <a:spcAft>
          <a:spcPts val="600"/>
        </a:spcAft>
        <a:buClr>
          <a:schemeClr val="tx1"/>
        </a:buClr>
        <a:buSzPct val="100000"/>
        <a:buFont typeface="Arial"/>
        <a:buChar char="•"/>
        <a:defRPr sz="1200" kern="1200" cap="small">
          <a:gradFill flip="none" rotWithShape="1">
            <a:gsLst>
              <a:gs pos="0">
                <a:schemeClr val="tx1"/>
              </a:gs>
              <a:gs pos="100000">
                <a:schemeClr val="tx1">
                  <a:lumMod val="75000"/>
                </a:schemeClr>
              </a:gs>
            </a:gsLst>
            <a:lin ang="5580000" scaled="0"/>
            <a:tileRect/>
          </a:gradFill>
          <a:effectLst>
            <a:glow rad="38100">
              <a:schemeClr val="bg1">
                <a:lumMod val="50000"/>
                <a:lumOff val="50000"/>
                <a:alpha val="20000"/>
              </a:schemeClr>
            </a:glow>
            <a:outerShdw blurRad="44450" dist="12700" dir="13860000" algn="tl" rotWithShape="0">
              <a:srgbClr val="000000">
                <a:alpha val="20000"/>
              </a:srgbClr>
            </a:outerShdw>
          </a:effectLst>
          <a:latin typeface="+mn-lt"/>
          <a:ea typeface="+mn-ea"/>
          <a:cs typeface="+mn-cs"/>
        </a:defRPr>
      </a:lvl8pPr>
      <a:lvl9pPr marL="3886200" indent="-228600" algn="l" defTabSz="457200" rtl="0" eaLnBrk="1" latinLnBrk="0" hangingPunct="1">
        <a:spcBef>
          <a:spcPct val="20000"/>
        </a:spcBef>
        <a:spcAft>
          <a:spcPts val="600"/>
        </a:spcAft>
        <a:buClr>
          <a:schemeClr val="tx1"/>
        </a:buClr>
        <a:buSzPct val="100000"/>
        <a:buFont typeface="Arial"/>
        <a:buChar char="•"/>
        <a:defRPr sz="1200" kern="1200" cap="small">
          <a:gradFill flip="none" rotWithShape="1">
            <a:gsLst>
              <a:gs pos="0">
                <a:schemeClr val="tx1"/>
              </a:gs>
              <a:gs pos="100000">
                <a:schemeClr val="tx1">
                  <a:lumMod val="75000"/>
                </a:schemeClr>
              </a:gs>
            </a:gsLst>
            <a:lin ang="5580000" scaled="0"/>
            <a:tileRect/>
          </a:gradFill>
          <a:effectLst>
            <a:glow rad="38100">
              <a:schemeClr val="bg1">
                <a:lumMod val="50000"/>
                <a:lumOff val="50000"/>
                <a:alpha val="20000"/>
              </a:schemeClr>
            </a:glow>
            <a:outerShdw blurRad="44450" dist="12700" dir="13860000" algn="tl" rotWithShape="0">
              <a:srgbClr val="000000">
                <a:alpha val="20000"/>
              </a:srgbClr>
            </a:outerShdw>
          </a:effectLst>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3" Type="http://schemas.microsoft.com/office/2018/10/relationships/comments" Target="../comments/modernComment_10F_91C6E500.xml"/><Relationship Id="rId2" Type="http://schemas.openxmlformats.org/officeDocument/2006/relationships/notesSlide" Target="../notesSlides/notesSlide7.xml"/><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bg>
      <p:bgPr>
        <a:gradFill flip="none" rotWithShape="1">
          <a:gsLst>
            <a:gs pos="7000">
              <a:schemeClr val="accent1">
                <a:lumMod val="5000"/>
                <a:lumOff val="95000"/>
              </a:schemeClr>
            </a:gs>
            <a:gs pos="0">
              <a:schemeClr val="accent1">
                <a:lumMod val="45000"/>
                <a:lumOff val="55000"/>
              </a:schemeClr>
            </a:gs>
            <a:gs pos="100000">
              <a:schemeClr val="accent1">
                <a:lumMod val="45000"/>
                <a:lumOff val="55000"/>
              </a:schemeClr>
            </a:gs>
            <a:gs pos="93000">
              <a:schemeClr val="accent1">
                <a:alpha val="50000"/>
                <a:lumMod val="50000"/>
                <a:lumOff val="50000"/>
              </a:schemeClr>
            </a:gs>
          </a:gsLst>
          <a:lin ang="5400000" scaled="0"/>
          <a:tileRect/>
        </a:gradFill>
        <a:effectLst/>
      </p:bgPr>
    </p:bg>
    <p:spTree>
      <p:nvGrpSpPr>
        <p:cNvPr id="1" name="">
          <a:extLst>
            <a:ext uri="{FF2B5EF4-FFF2-40B4-BE49-F238E27FC236}">
              <a16:creationId xmlns:a16="http://schemas.microsoft.com/office/drawing/2014/main" id="{E621C73D-6E24-A533-E2F7-D0AC6BABC5C5}"/>
            </a:ext>
          </a:extLst>
        </p:cNvPr>
        <p:cNvGrpSpPr/>
        <p:nvPr/>
      </p:nvGrpSpPr>
      <p:grpSpPr>
        <a:xfrm>
          <a:off x="0" y="0"/>
          <a:ext cx="0" cy="0"/>
          <a:chOff x="0" y="0"/>
          <a:chExt cx="0" cy="0"/>
        </a:xfrm>
      </p:grpSpPr>
      <p:sp>
        <p:nvSpPr>
          <p:cNvPr id="5" name="Title 4">
            <a:extLst>
              <a:ext uri="{FF2B5EF4-FFF2-40B4-BE49-F238E27FC236}">
                <a16:creationId xmlns:a16="http://schemas.microsoft.com/office/drawing/2014/main" id="{F349FEE6-F31E-FA60-B7A1-7F505DB5DD7D}"/>
              </a:ext>
            </a:extLst>
          </p:cNvPr>
          <p:cNvSpPr>
            <a:spLocks noGrp="1"/>
          </p:cNvSpPr>
          <p:nvPr>
            <p:ph type="ctrTitle"/>
          </p:nvPr>
        </p:nvSpPr>
        <p:spPr>
          <a:xfrm>
            <a:off x="2134246" y="182880"/>
            <a:ext cx="8619098" cy="393192"/>
          </a:xfrm>
          <a:solidFill>
            <a:srgbClr val="002060"/>
          </a:solidFill>
        </p:spPr>
        <p:txBody>
          <a:bodyPr>
            <a:noAutofit/>
          </a:bodyPr>
          <a:lstStyle/>
          <a:p>
            <a:r>
              <a:rPr lang="en-US" sz="1800" dirty="0">
                <a:solidFill>
                  <a:srgbClr val="FFC000"/>
                </a:solidFill>
                <a:latin typeface="Aptos" panose="020B0004020202020204" pitchFamily="34" charset="0"/>
              </a:rPr>
              <a:t>“</a:t>
            </a:r>
            <a:r>
              <a:rPr lang="en-US" sz="1800" b="1" dirty="0">
                <a:solidFill>
                  <a:srgbClr val="FFC000"/>
                </a:solidFill>
                <a:latin typeface="Aptos" panose="020B0004020202020204" pitchFamily="34" charset="0"/>
              </a:rPr>
              <a:t>BIBLE LIFE” Study </a:t>
            </a:r>
            <a:r>
              <a:rPr lang="en-US" sz="1800" b="1" dirty="0">
                <a:solidFill>
                  <a:schemeClr val="bg2"/>
                </a:solidFill>
                <a:latin typeface="Aptos" panose="020B0004020202020204" pitchFamily="34" charset="0"/>
              </a:rPr>
              <a:t> </a:t>
            </a:r>
            <a:r>
              <a:rPr lang="en-US" sz="1800" b="1" dirty="0">
                <a:solidFill>
                  <a:schemeClr val="tx2"/>
                </a:solidFill>
                <a:latin typeface="Aptos" panose="020B0004020202020204" pitchFamily="34" charset="0"/>
              </a:rPr>
              <a:t>- </a:t>
            </a:r>
            <a:r>
              <a:rPr lang="en-US" sz="1800" dirty="0">
                <a:solidFill>
                  <a:schemeClr val="tx2"/>
                </a:solidFill>
                <a:latin typeface="Aptos" panose="020B0004020202020204" pitchFamily="34" charset="0"/>
              </a:rPr>
              <a:t>Exploring the message &amp; the ministry of Jesus Christ</a:t>
            </a:r>
          </a:p>
        </p:txBody>
      </p:sp>
      <p:sp>
        <p:nvSpPr>
          <p:cNvPr id="3" name="Subtitle 2">
            <a:extLst>
              <a:ext uri="{FF2B5EF4-FFF2-40B4-BE49-F238E27FC236}">
                <a16:creationId xmlns:a16="http://schemas.microsoft.com/office/drawing/2014/main" id="{9BBA3583-AC40-D62D-9999-8E68F3CB9B01}"/>
              </a:ext>
            </a:extLst>
          </p:cNvPr>
          <p:cNvSpPr>
            <a:spLocks noGrp="1"/>
          </p:cNvSpPr>
          <p:nvPr>
            <p:ph type="subTitle" idx="1"/>
          </p:nvPr>
        </p:nvSpPr>
        <p:spPr>
          <a:xfrm>
            <a:off x="9624289" y="6613236"/>
            <a:ext cx="2567711" cy="244764"/>
          </a:xfrm>
          <a:solidFill>
            <a:srgbClr val="002060"/>
          </a:solidFill>
          <a:ln>
            <a:noFill/>
          </a:ln>
        </p:spPr>
        <p:txBody>
          <a:bodyPr>
            <a:normAutofit/>
          </a:bodyPr>
          <a:lstStyle/>
          <a:p>
            <a:r>
              <a:rPr lang="en-US" sz="1000" b="1" dirty="0">
                <a:solidFill>
                  <a:srgbClr val="FFC000"/>
                </a:solidFill>
                <a:latin typeface="Aptos Display" panose="020B0004020202020204" pitchFamily="34" charset="0"/>
              </a:rPr>
              <a:t>GENESIS EVANGELICAL MISSION (GEM)</a:t>
            </a:r>
          </a:p>
        </p:txBody>
      </p:sp>
      <p:sp>
        <p:nvSpPr>
          <p:cNvPr id="4" name="TextBox 3">
            <a:extLst>
              <a:ext uri="{FF2B5EF4-FFF2-40B4-BE49-F238E27FC236}">
                <a16:creationId xmlns:a16="http://schemas.microsoft.com/office/drawing/2014/main" id="{D7CA594E-A075-5732-3B8E-BE58F9279DA8}"/>
              </a:ext>
            </a:extLst>
          </p:cNvPr>
          <p:cNvSpPr txBox="1"/>
          <p:nvPr/>
        </p:nvSpPr>
        <p:spPr>
          <a:xfrm>
            <a:off x="1181283" y="1017577"/>
            <a:ext cx="4775851" cy="1404102"/>
          </a:xfrm>
          <a:prstGeom prst="rect">
            <a:avLst/>
          </a:prstGeom>
          <a:noFill/>
          <a:ln w="38100">
            <a:solidFill>
              <a:schemeClr val="tx1"/>
            </a:solidFill>
          </a:ln>
        </p:spPr>
        <p:txBody>
          <a:bodyPr wrap="square" rtlCol="0">
            <a:spAutoFit/>
          </a:bodyPr>
          <a:lstStyle/>
          <a:p>
            <a:r>
              <a:rPr lang="en-US" sz="1600" b="1" dirty="0">
                <a:solidFill>
                  <a:srgbClr val="C00000"/>
                </a:solidFill>
                <a:latin typeface="Droid Sans" panose="020B0606030804020204" pitchFamily="34" charset="0"/>
                <a:ea typeface="Droid Sans" panose="020B0606030804020204" pitchFamily="34" charset="0"/>
                <a:cs typeface="Droid Sans" panose="020B0606030804020204" pitchFamily="34" charset="0"/>
              </a:rPr>
              <a:t>Recap:</a:t>
            </a:r>
            <a:endParaRPr lang="en-US" sz="1600" b="1" dirty="0">
              <a:solidFill>
                <a:schemeClr val="bg1"/>
              </a:solidFill>
              <a:latin typeface="Droid Sans" panose="020B0606030804020204" pitchFamily="34" charset="0"/>
              <a:ea typeface="Droid Sans" panose="020B0606030804020204" pitchFamily="34" charset="0"/>
              <a:cs typeface="Droid Sans" panose="020B0606030804020204" pitchFamily="34" charset="0"/>
            </a:endParaRPr>
          </a:p>
          <a:p>
            <a:pPr marL="285750" indent="-285750">
              <a:lnSpc>
                <a:spcPct val="150000"/>
              </a:lnSpc>
              <a:buFont typeface="Arial" panose="020B0604020202020204" pitchFamily="34" charset="0"/>
              <a:buChar char="•"/>
            </a:pPr>
            <a:r>
              <a:rPr lang="en-US" sz="1600" b="1" dirty="0">
                <a:solidFill>
                  <a:schemeClr val="bg1"/>
                </a:solidFill>
                <a:latin typeface="Droid Sans" panose="020B0606030804020204" pitchFamily="34" charset="0"/>
                <a:ea typeface="Droid Sans" panose="020B0606030804020204" pitchFamily="34" charset="0"/>
                <a:cs typeface="Droid Sans" panose="020B0606030804020204" pitchFamily="34" charset="0"/>
              </a:rPr>
              <a:t>Bible translation</a:t>
            </a:r>
          </a:p>
          <a:p>
            <a:pPr marL="285750" indent="-285750">
              <a:lnSpc>
                <a:spcPct val="150000"/>
              </a:lnSpc>
              <a:buFont typeface="Arial" panose="020B0604020202020204" pitchFamily="34" charset="0"/>
              <a:buChar char="•"/>
            </a:pPr>
            <a:r>
              <a:rPr lang="en-US" sz="1600" b="1" dirty="0">
                <a:solidFill>
                  <a:schemeClr val="bg1"/>
                </a:solidFill>
                <a:latin typeface="Droid Sans" panose="020B0606030804020204" pitchFamily="34" charset="0"/>
                <a:ea typeface="Droid Sans" panose="020B0606030804020204" pitchFamily="34" charset="0"/>
                <a:cs typeface="Droid Sans" panose="020B0606030804020204" pitchFamily="34" charset="0"/>
              </a:rPr>
              <a:t>Chronological order of books of the Bible</a:t>
            </a:r>
          </a:p>
          <a:p>
            <a:pPr marL="285750" indent="-285750">
              <a:lnSpc>
                <a:spcPct val="150000"/>
              </a:lnSpc>
              <a:buFont typeface="Arial" panose="020B0604020202020204" pitchFamily="34" charset="0"/>
              <a:buChar char="•"/>
            </a:pPr>
            <a:r>
              <a:rPr lang="en-US" sz="1600" b="1" dirty="0">
                <a:solidFill>
                  <a:schemeClr val="bg1"/>
                </a:solidFill>
                <a:latin typeface="Droid Sans" panose="020B0606030804020204" pitchFamily="34" charset="0"/>
                <a:ea typeface="Droid Sans" panose="020B0606030804020204" pitchFamily="34" charset="0"/>
                <a:cs typeface="Droid Sans" panose="020B0606030804020204" pitchFamily="34" charset="0"/>
              </a:rPr>
              <a:t>Jesus is Christ</a:t>
            </a:r>
          </a:p>
        </p:txBody>
      </p:sp>
      <p:sp>
        <p:nvSpPr>
          <p:cNvPr id="12" name="TextBox 11">
            <a:extLst>
              <a:ext uri="{FF2B5EF4-FFF2-40B4-BE49-F238E27FC236}">
                <a16:creationId xmlns:a16="http://schemas.microsoft.com/office/drawing/2014/main" id="{6D5ED323-4AEF-979C-F13C-659994B6A4D3}"/>
              </a:ext>
            </a:extLst>
          </p:cNvPr>
          <p:cNvSpPr txBox="1"/>
          <p:nvPr/>
        </p:nvSpPr>
        <p:spPr>
          <a:xfrm>
            <a:off x="1106655" y="3042273"/>
            <a:ext cx="9792993" cy="2708434"/>
          </a:xfrm>
          <a:prstGeom prst="rect">
            <a:avLst/>
          </a:prstGeom>
          <a:noFill/>
        </p:spPr>
        <p:txBody>
          <a:bodyPr wrap="square">
            <a:spAutoFit/>
          </a:bodyPr>
          <a:lstStyle/>
          <a:p>
            <a:r>
              <a:rPr lang="en-US" sz="1700" b="1" i="0" dirty="0">
                <a:solidFill>
                  <a:srgbClr val="0070C0"/>
                </a:solidFill>
                <a:effectLst/>
                <a:latin typeface="Droid Sans" panose="020B0606030804020204" pitchFamily="34" charset="0"/>
                <a:ea typeface="Droid Sans" panose="020B0606030804020204" pitchFamily="34" charset="0"/>
                <a:cs typeface="Droid Sans" panose="020B0606030804020204" pitchFamily="34" charset="0"/>
              </a:rPr>
              <a:t>Root </a:t>
            </a:r>
            <a:r>
              <a:rPr lang="en-US" sz="1700" b="1" dirty="0">
                <a:solidFill>
                  <a:srgbClr val="0070C0"/>
                </a:solidFill>
                <a:latin typeface="Droid Sans" panose="020B0606030804020204" pitchFamily="34" charset="0"/>
                <a:ea typeface="Droid Sans" panose="020B0606030804020204" pitchFamily="34" charset="0"/>
                <a:cs typeface="Droid Sans" panose="020B0606030804020204" pitchFamily="34" charset="0"/>
              </a:rPr>
              <a:t>word for Religion: </a:t>
            </a:r>
            <a:r>
              <a:rPr lang="en-US" sz="1700" b="1" i="0" dirty="0">
                <a:solidFill>
                  <a:srgbClr val="000000"/>
                </a:solidFill>
                <a:effectLst/>
                <a:latin typeface="Droid Sans" panose="020B0606030804020204" pitchFamily="34" charset="0"/>
                <a:ea typeface="Droid Sans" panose="020B0606030804020204" pitchFamily="34" charset="0"/>
                <a:cs typeface="Droid Sans" panose="020B0606030804020204" pitchFamily="34" charset="0"/>
              </a:rPr>
              <a:t>Though the origins of the word are not completely clear, it seems to come from the Latin</a:t>
            </a:r>
            <a:r>
              <a:rPr lang="en-US" sz="1700" b="1" i="0" dirty="0">
                <a:solidFill>
                  <a:srgbClr val="000000"/>
                </a:solidFill>
                <a:effectLst/>
                <a:highlight>
                  <a:srgbClr val="FFFF00"/>
                </a:highlight>
                <a:latin typeface="Droid Sans" panose="020B0606030804020204" pitchFamily="34" charset="0"/>
                <a:ea typeface="Droid Sans" panose="020B0606030804020204" pitchFamily="34" charset="0"/>
                <a:cs typeface="Droid Sans" panose="020B0606030804020204" pitchFamily="34" charset="0"/>
              </a:rPr>
              <a:t> </a:t>
            </a:r>
            <a:r>
              <a:rPr lang="en-US" sz="1700" b="1" i="1" dirty="0">
                <a:solidFill>
                  <a:srgbClr val="000000"/>
                </a:solidFill>
                <a:effectLst/>
                <a:highlight>
                  <a:srgbClr val="FFFF00"/>
                </a:highlight>
                <a:latin typeface="Droid Sans" panose="020B0606030804020204" pitchFamily="34" charset="0"/>
                <a:ea typeface="Droid Sans" panose="020B0606030804020204" pitchFamily="34" charset="0"/>
                <a:cs typeface="Droid Sans" panose="020B0606030804020204" pitchFamily="34" charset="0"/>
              </a:rPr>
              <a:t>re-</a:t>
            </a:r>
            <a:r>
              <a:rPr lang="en-US" sz="1700" b="1" i="0" dirty="0">
                <a:solidFill>
                  <a:srgbClr val="000000"/>
                </a:solidFill>
                <a:effectLst/>
                <a:latin typeface="Droid Sans" panose="020B0606030804020204" pitchFamily="34" charset="0"/>
                <a:ea typeface="Droid Sans" panose="020B0606030804020204" pitchFamily="34" charset="0"/>
                <a:cs typeface="Droid Sans" panose="020B0606030804020204" pitchFamily="34" charset="0"/>
              </a:rPr>
              <a:t>, meaning ‘back’ or ‘again’, and </a:t>
            </a:r>
            <a:r>
              <a:rPr lang="en-US" sz="1700" b="1" i="1" dirty="0" err="1">
                <a:solidFill>
                  <a:srgbClr val="000000"/>
                </a:solidFill>
                <a:effectLst/>
                <a:highlight>
                  <a:srgbClr val="FFFF00"/>
                </a:highlight>
                <a:latin typeface="Droid Sans" panose="020B0606030804020204" pitchFamily="34" charset="0"/>
                <a:ea typeface="Droid Sans" panose="020B0606030804020204" pitchFamily="34" charset="0"/>
                <a:cs typeface="Droid Sans" panose="020B0606030804020204" pitchFamily="34" charset="0"/>
              </a:rPr>
              <a:t>ligio</a:t>
            </a:r>
            <a:r>
              <a:rPr lang="en-US" sz="1700" b="1" i="0" dirty="0">
                <a:solidFill>
                  <a:srgbClr val="000000"/>
                </a:solidFill>
                <a:effectLst/>
                <a:latin typeface="Droid Sans" panose="020B0606030804020204" pitchFamily="34" charset="0"/>
                <a:ea typeface="Droid Sans" panose="020B0606030804020204" pitchFamily="34" charset="0"/>
                <a:cs typeface="Droid Sans" panose="020B0606030804020204" pitchFamily="34" charset="0"/>
              </a:rPr>
              <a:t>, meaning ‘a tie’ or ‘a connection’.</a:t>
            </a:r>
          </a:p>
          <a:p>
            <a:endParaRPr lang="en-US" sz="1700" b="1" dirty="0">
              <a:solidFill>
                <a:srgbClr val="000000"/>
              </a:solidFill>
              <a:latin typeface="Droid Sans" panose="020B0606030804020204" pitchFamily="34" charset="0"/>
              <a:ea typeface="Droid Sans" panose="020B0606030804020204" pitchFamily="34" charset="0"/>
              <a:cs typeface="Droid Sans" panose="020B0606030804020204" pitchFamily="34" charset="0"/>
            </a:endParaRPr>
          </a:p>
          <a:p>
            <a:pPr marL="285750" indent="-285750">
              <a:buFont typeface="Arial" panose="020B0604020202020204" pitchFamily="34" charset="0"/>
              <a:buChar char="•"/>
            </a:pPr>
            <a:r>
              <a:rPr lang="en-US" sz="1700" b="1" i="0" dirty="0">
                <a:solidFill>
                  <a:srgbClr val="000000"/>
                </a:solidFill>
                <a:effectLst/>
                <a:latin typeface="Droid Sans" panose="020B0606030804020204" pitchFamily="34" charset="0"/>
                <a:ea typeface="Droid Sans" panose="020B0606030804020204" pitchFamily="34" charset="0"/>
                <a:cs typeface="Droid Sans" panose="020B0606030804020204" pitchFamily="34" charset="0"/>
              </a:rPr>
              <a:t>So, if we go by its origins, the word ‘religion’ could apparently mean either or both</a:t>
            </a:r>
            <a:r>
              <a:rPr lang="en-US" sz="1700" b="1" dirty="0">
                <a:solidFill>
                  <a:srgbClr val="000000"/>
                </a:solidFill>
                <a:latin typeface="Droid Sans" panose="020B0606030804020204" pitchFamily="34" charset="0"/>
                <a:ea typeface="Droid Sans" panose="020B0606030804020204" pitchFamily="34" charset="0"/>
                <a:cs typeface="Droid Sans" panose="020B0606030804020204" pitchFamily="34" charset="0"/>
              </a:rPr>
              <a:t> </a:t>
            </a:r>
            <a:r>
              <a:rPr lang="en-US" sz="1700" b="1" i="0" dirty="0">
                <a:solidFill>
                  <a:srgbClr val="000000"/>
                </a:solidFill>
                <a:effectLst/>
                <a:latin typeface="Droid Sans" panose="020B0606030804020204" pitchFamily="34" charset="0"/>
                <a:ea typeface="Droid Sans" panose="020B0606030804020204" pitchFamily="34" charset="0"/>
                <a:cs typeface="Droid Sans" panose="020B0606030804020204" pitchFamily="34" charset="0"/>
              </a:rPr>
              <a:t>of two very different things. </a:t>
            </a:r>
          </a:p>
          <a:p>
            <a:pPr marL="285750" indent="-285750">
              <a:buFont typeface="Arial" panose="020B0604020202020204" pitchFamily="34" charset="0"/>
              <a:buChar char="•"/>
            </a:pPr>
            <a:endParaRPr lang="en-US" sz="1700" b="1" dirty="0">
              <a:solidFill>
                <a:srgbClr val="000000"/>
              </a:solidFill>
              <a:latin typeface="Droid Sans" panose="020B0606030804020204" pitchFamily="34" charset="0"/>
              <a:ea typeface="Droid Sans" panose="020B0606030804020204" pitchFamily="34" charset="0"/>
              <a:cs typeface="Droid Sans" panose="020B0606030804020204" pitchFamily="34" charset="0"/>
            </a:endParaRPr>
          </a:p>
          <a:p>
            <a:pPr marL="285750" indent="-285750">
              <a:buFont typeface="Arial" panose="020B0604020202020204" pitchFamily="34" charset="0"/>
              <a:buChar char="•"/>
            </a:pPr>
            <a:r>
              <a:rPr lang="en-US" sz="1700" b="1" i="0" dirty="0">
                <a:solidFill>
                  <a:srgbClr val="000000"/>
                </a:solidFill>
                <a:effectLst/>
                <a:latin typeface="Droid Sans" panose="020B0606030804020204" pitchFamily="34" charset="0"/>
                <a:ea typeface="Droid Sans" panose="020B0606030804020204" pitchFamily="34" charset="0"/>
                <a:cs typeface="Droid Sans" panose="020B0606030804020204" pitchFamily="34" charset="0"/>
              </a:rPr>
              <a:t>It could mean a </a:t>
            </a:r>
            <a:r>
              <a:rPr lang="en-US" sz="1700" b="1" i="1" dirty="0">
                <a:solidFill>
                  <a:srgbClr val="000000"/>
                </a:solidFill>
                <a:effectLst/>
                <a:latin typeface="Droid Sans" panose="020B0606030804020204" pitchFamily="34" charset="0"/>
                <a:ea typeface="Droid Sans" panose="020B0606030804020204" pitchFamily="34" charset="0"/>
                <a:cs typeface="Droid Sans" panose="020B0606030804020204" pitchFamily="34" charset="0"/>
              </a:rPr>
              <a:t>tying back</a:t>
            </a:r>
            <a:r>
              <a:rPr lang="en-US" sz="1700" b="1" i="0" dirty="0">
                <a:solidFill>
                  <a:srgbClr val="000000"/>
                </a:solidFill>
                <a:effectLst/>
                <a:latin typeface="Droid Sans" panose="020B0606030804020204" pitchFamily="34" charset="0"/>
                <a:ea typeface="Droid Sans" panose="020B0606030804020204" pitchFamily="34" charset="0"/>
                <a:cs typeface="Droid Sans" panose="020B0606030804020204" pitchFamily="34" charset="0"/>
              </a:rPr>
              <a:t>, a restraint, a bind that stops you doing things. </a:t>
            </a:r>
            <a:endParaRPr lang="en-US" sz="1700" b="1" dirty="0">
              <a:solidFill>
                <a:srgbClr val="000000"/>
              </a:solidFill>
              <a:latin typeface="Droid Sans" panose="020B0606030804020204" pitchFamily="34" charset="0"/>
              <a:ea typeface="Droid Sans" panose="020B0606030804020204" pitchFamily="34" charset="0"/>
              <a:cs typeface="Droid Sans" panose="020B0606030804020204" pitchFamily="34" charset="0"/>
            </a:endParaRPr>
          </a:p>
          <a:p>
            <a:endParaRPr lang="en-US" sz="1700" b="1" dirty="0">
              <a:solidFill>
                <a:srgbClr val="000000"/>
              </a:solidFill>
              <a:latin typeface="Droid Sans" panose="020B0606030804020204" pitchFamily="34" charset="0"/>
              <a:ea typeface="Droid Sans" panose="020B0606030804020204" pitchFamily="34" charset="0"/>
              <a:cs typeface="Droid Sans" panose="020B0606030804020204" pitchFamily="34" charset="0"/>
            </a:endParaRPr>
          </a:p>
          <a:p>
            <a:pPr marL="285750" indent="-285750">
              <a:buFont typeface="Arial" panose="020B0604020202020204" pitchFamily="34" charset="0"/>
              <a:buChar char="•"/>
            </a:pPr>
            <a:r>
              <a:rPr lang="en-US" sz="1700" b="1" i="0" dirty="0">
                <a:solidFill>
                  <a:srgbClr val="000000"/>
                </a:solidFill>
                <a:effectLst/>
                <a:latin typeface="Droid Sans" panose="020B0606030804020204" pitchFamily="34" charset="0"/>
                <a:ea typeface="Droid Sans" panose="020B0606030804020204" pitchFamily="34" charset="0"/>
                <a:cs typeface="Droid Sans" panose="020B0606030804020204" pitchFamily="34" charset="0"/>
              </a:rPr>
              <a:t>It could also mean a </a:t>
            </a:r>
            <a:r>
              <a:rPr lang="en-US" sz="1700" b="1" i="1" dirty="0">
                <a:solidFill>
                  <a:srgbClr val="000000"/>
                </a:solidFill>
                <a:effectLst/>
                <a:latin typeface="Droid Sans" panose="020B0606030804020204" pitchFamily="34" charset="0"/>
                <a:ea typeface="Droid Sans" panose="020B0606030804020204" pitchFamily="34" charset="0"/>
                <a:cs typeface="Droid Sans" panose="020B0606030804020204" pitchFamily="34" charset="0"/>
              </a:rPr>
              <a:t>reconnection</a:t>
            </a:r>
            <a:r>
              <a:rPr lang="en-US" sz="1700" b="1" i="0" dirty="0">
                <a:solidFill>
                  <a:srgbClr val="000000"/>
                </a:solidFill>
                <a:effectLst/>
                <a:latin typeface="Droid Sans" panose="020B0606030804020204" pitchFamily="34" charset="0"/>
                <a:ea typeface="Droid Sans" panose="020B0606030804020204" pitchFamily="34" charset="0"/>
                <a:cs typeface="Droid Sans" panose="020B0606030804020204" pitchFamily="34" charset="0"/>
              </a:rPr>
              <a:t>, a way of getting back in touch – perhaps, back in touch with the divine.</a:t>
            </a:r>
            <a:endParaRPr lang="en-US" sz="1700" b="1" dirty="0">
              <a:latin typeface="Droid Sans" panose="020B0606030804020204" pitchFamily="34" charset="0"/>
              <a:ea typeface="Droid Sans" panose="020B0606030804020204" pitchFamily="34" charset="0"/>
              <a:cs typeface="Droid Sans" panose="020B0606030804020204" pitchFamily="34" charset="0"/>
            </a:endParaRPr>
          </a:p>
        </p:txBody>
      </p:sp>
      <p:sp>
        <p:nvSpPr>
          <p:cNvPr id="6" name="TextBox 5">
            <a:extLst>
              <a:ext uri="{FF2B5EF4-FFF2-40B4-BE49-F238E27FC236}">
                <a16:creationId xmlns:a16="http://schemas.microsoft.com/office/drawing/2014/main" id="{08093CA0-DD70-80F5-47F9-4F5D53806D51}"/>
              </a:ext>
            </a:extLst>
          </p:cNvPr>
          <p:cNvSpPr txBox="1"/>
          <p:nvPr/>
        </p:nvSpPr>
        <p:spPr>
          <a:xfrm>
            <a:off x="6170859" y="1214586"/>
            <a:ext cx="3914973" cy="1287084"/>
          </a:xfrm>
          <a:prstGeom prst="rect">
            <a:avLst/>
          </a:prstGeom>
          <a:noFill/>
          <a:ln w="38100">
            <a:solidFill>
              <a:schemeClr val="tx1"/>
            </a:solidFill>
          </a:ln>
        </p:spPr>
        <p:txBody>
          <a:bodyPr wrap="square" rtlCol="0">
            <a:spAutoFit/>
          </a:bodyPr>
          <a:lstStyle/>
          <a:p>
            <a:r>
              <a:rPr lang="en-US" b="1" dirty="0">
                <a:solidFill>
                  <a:srgbClr val="C00000"/>
                </a:solidFill>
                <a:latin typeface="Aptos Display" panose="020B0004020202020204" pitchFamily="34" charset="0"/>
                <a:cs typeface="Arial" panose="020B0604020202020204" pitchFamily="34" charset="0"/>
              </a:rPr>
              <a:t>Learn: </a:t>
            </a:r>
          </a:p>
          <a:p>
            <a:r>
              <a:rPr lang="en-US" b="1" dirty="0">
                <a:solidFill>
                  <a:schemeClr val="bg1"/>
                </a:solidFill>
                <a:latin typeface="Aptos Display" panose="020B0004020202020204" pitchFamily="34" charset="0"/>
                <a:cs typeface="Arial" panose="020B0604020202020204" pitchFamily="34" charset="0"/>
              </a:rPr>
              <a:t>Perspective, Promises, Purpose, Principle, Position</a:t>
            </a:r>
          </a:p>
          <a:p>
            <a:pPr>
              <a:lnSpc>
                <a:spcPct val="150000"/>
              </a:lnSpc>
            </a:pPr>
            <a:r>
              <a:rPr lang="en-US" b="1" dirty="0">
                <a:solidFill>
                  <a:schemeClr val="bg1"/>
                </a:solidFill>
                <a:latin typeface="Arial Nova Cond" panose="020B0506020202020204" pitchFamily="34" charset="0"/>
                <a:cs typeface="Arial" panose="020B0604020202020204" pitchFamily="34" charset="0"/>
              </a:rPr>
              <a:t>      </a:t>
            </a:r>
          </a:p>
        </p:txBody>
      </p:sp>
    </p:spTree>
    <p:extLst>
      <p:ext uri="{BB962C8B-B14F-4D97-AF65-F5344CB8AC3E}">
        <p14:creationId xmlns:p14="http://schemas.microsoft.com/office/powerpoint/2010/main" val="299694492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gradFill flip="none" rotWithShape="1">
          <a:gsLst>
            <a:gs pos="7000">
              <a:schemeClr val="accent1">
                <a:lumMod val="5000"/>
                <a:lumOff val="95000"/>
              </a:schemeClr>
            </a:gs>
            <a:gs pos="0">
              <a:schemeClr val="accent1">
                <a:lumMod val="45000"/>
                <a:lumOff val="55000"/>
              </a:schemeClr>
            </a:gs>
            <a:gs pos="100000">
              <a:schemeClr val="accent1">
                <a:lumMod val="45000"/>
                <a:lumOff val="55000"/>
              </a:schemeClr>
            </a:gs>
            <a:gs pos="93000">
              <a:schemeClr val="accent1">
                <a:alpha val="50000"/>
                <a:lumMod val="50000"/>
                <a:lumOff val="50000"/>
              </a:schemeClr>
            </a:gs>
          </a:gsLst>
          <a:lin ang="5400000" scaled="0"/>
          <a:tileRect/>
        </a:gradFill>
        <a:effectLst/>
      </p:bgPr>
    </p:bg>
    <p:spTree>
      <p:nvGrpSpPr>
        <p:cNvPr id="1" name="">
          <a:extLst>
            <a:ext uri="{FF2B5EF4-FFF2-40B4-BE49-F238E27FC236}">
              <a16:creationId xmlns:a16="http://schemas.microsoft.com/office/drawing/2014/main" id="{DB56D667-A320-2D67-D542-EC6AD7780EB1}"/>
            </a:ext>
          </a:extLst>
        </p:cNvPr>
        <p:cNvGrpSpPr/>
        <p:nvPr/>
      </p:nvGrpSpPr>
      <p:grpSpPr>
        <a:xfrm>
          <a:off x="0" y="0"/>
          <a:ext cx="0" cy="0"/>
          <a:chOff x="0" y="0"/>
          <a:chExt cx="0" cy="0"/>
        </a:xfrm>
      </p:grpSpPr>
      <p:sp>
        <p:nvSpPr>
          <p:cNvPr id="3" name="Subtitle 2">
            <a:extLst>
              <a:ext uri="{FF2B5EF4-FFF2-40B4-BE49-F238E27FC236}">
                <a16:creationId xmlns:a16="http://schemas.microsoft.com/office/drawing/2014/main" id="{BF59241E-7FE1-7E80-3525-4C128966571E}"/>
              </a:ext>
            </a:extLst>
          </p:cNvPr>
          <p:cNvSpPr>
            <a:spLocks noGrp="1"/>
          </p:cNvSpPr>
          <p:nvPr>
            <p:ph type="subTitle" idx="1"/>
          </p:nvPr>
        </p:nvSpPr>
        <p:spPr>
          <a:xfrm>
            <a:off x="9624289" y="6613236"/>
            <a:ext cx="2567711" cy="244764"/>
          </a:xfrm>
          <a:solidFill>
            <a:srgbClr val="002060"/>
          </a:solidFill>
          <a:ln>
            <a:noFill/>
          </a:ln>
        </p:spPr>
        <p:txBody>
          <a:bodyPr>
            <a:normAutofit/>
          </a:bodyPr>
          <a:lstStyle/>
          <a:p>
            <a:r>
              <a:rPr lang="en-US" sz="1000" b="1" dirty="0">
                <a:solidFill>
                  <a:srgbClr val="FFC000"/>
                </a:solidFill>
                <a:latin typeface="Aptos Display" panose="020B0004020202020204" pitchFamily="34" charset="0"/>
              </a:rPr>
              <a:t>GENESIS EVANGELICAL MISSION (GEM)</a:t>
            </a:r>
          </a:p>
        </p:txBody>
      </p:sp>
      <p:sp>
        <p:nvSpPr>
          <p:cNvPr id="7" name="Title 4">
            <a:extLst>
              <a:ext uri="{FF2B5EF4-FFF2-40B4-BE49-F238E27FC236}">
                <a16:creationId xmlns:a16="http://schemas.microsoft.com/office/drawing/2014/main" id="{665B0AE8-4823-52FA-C4E7-AD8881630A59}"/>
              </a:ext>
            </a:extLst>
          </p:cNvPr>
          <p:cNvSpPr txBox="1">
            <a:spLocks/>
          </p:cNvSpPr>
          <p:nvPr/>
        </p:nvSpPr>
        <p:spPr>
          <a:xfrm>
            <a:off x="1808136" y="118872"/>
            <a:ext cx="8619098" cy="393192"/>
          </a:xfrm>
          <a:prstGeom prst="rect">
            <a:avLst/>
          </a:prstGeom>
          <a:solidFill>
            <a:srgbClr val="002060"/>
          </a:solidFill>
        </p:spPr>
        <p:txBody>
          <a:bodyPr vert="horz" lIns="91440" tIns="45720" rIns="91440" bIns="45720" rtlCol="0" anchor="b">
            <a:noAutofit/>
          </a:bodyPr>
          <a:lstStyle>
            <a:lvl1pPr algn="ctr" defTabSz="457200" rtl="0" eaLnBrk="1" latinLnBrk="0" hangingPunct="1">
              <a:spcBef>
                <a:spcPct val="0"/>
              </a:spcBef>
              <a:buNone/>
              <a:defRPr sz="4800" kern="1200" cap="all">
                <a:ln w="3175" cmpd="sng">
                  <a:noFill/>
                </a:ln>
                <a:gradFill flip="none" rotWithShape="1">
                  <a:gsLst>
                    <a:gs pos="0">
                      <a:schemeClr val="tx1"/>
                    </a:gs>
                    <a:gs pos="100000">
                      <a:schemeClr val="tx1">
                        <a:lumMod val="65000"/>
                      </a:schemeClr>
                    </a:gs>
                  </a:gsLst>
                  <a:lin ang="5580000" scaled="0"/>
                  <a:tileRect/>
                </a:gradFill>
                <a:effectLst>
                  <a:glow rad="38100">
                    <a:schemeClr val="bg1">
                      <a:lumMod val="65000"/>
                      <a:lumOff val="35000"/>
                      <a:alpha val="50000"/>
                    </a:schemeClr>
                  </a:glow>
                  <a:outerShdw blurRad="28575" dist="31750" dir="13200000" algn="tl" rotWithShape="0">
                    <a:srgbClr val="000000">
                      <a:alpha val="25000"/>
                    </a:srgbClr>
                  </a:outerShdw>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en-US" sz="1800" dirty="0">
                <a:solidFill>
                  <a:srgbClr val="FFC000"/>
                </a:solidFill>
                <a:latin typeface="Aptos" panose="020B0004020202020204" pitchFamily="34" charset="0"/>
              </a:rPr>
              <a:t>“</a:t>
            </a:r>
            <a:r>
              <a:rPr lang="en-US" sz="1800" b="1" dirty="0">
                <a:solidFill>
                  <a:srgbClr val="FFC000"/>
                </a:solidFill>
                <a:latin typeface="Aptos" panose="020B0004020202020204" pitchFamily="34" charset="0"/>
              </a:rPr>
              <a:t>BIBLE LIFE” Study </a:t>
            </a:r>
            <a:r>
              <a:rPr lang="en-US" sz="1800" b="1" dirty="0">
                <a:solidFill>
                  <a:schemeClr val="bg2"/>
                </a:solidFill>
                <a:latin typeface="Aptos" panose="020B0004020202020204" pitchFamily="34" charset="0"/>
              </a:rPr>
              <a:t> </a:t>
            </a:r>
            <a:r>
              <a:rPr lang="en-US" sz="1800" b="1" dirty="0">
                <a:solidFill>
                  <a:schemeClr val="tx2"/>
                </a:solidFill>
                <a:latin typeface="Aptos" panose="020B0004020202020204" pitchFamily="34" charset="0"/>
              </a:rPr>
              <a:t>- </a:t>
            </a:r>
            <a:r>
              <a:rPr lang="en-US" sz="1800" dirty="0">
                <a:solidFill>
                  <a:schemeClr val="tx2"/>
                </a:solidFill>
                <a:latin typeface="Aptos" panose="020B0004020202020204" pitchFamily="34" charset="0"/>
              </a:rPr>
              <a:t>Exploring the message &amp; the ministry of Jesus Christ</a:t>
            </a:r>
          </a:p>
        </p:txBody>
      </p:sp>
      <p:sp>
        <p:nvSpPr>
          <p:cNvPr id="10" name="TextBox 9">
            <a:extLst>
              <a:ext uri="{FF2B5EF4-FFF2-40B4-BE49-F238E27FC236}">
                <a16:creationId xmlns:a16="http://schemas.microsoft.com/office/drawing/2014/main" id="{92E8DA9F-4F41-A807-9450-432104F67429}"/>
              </a:ext>
            </a:extLst>
          </p:cNvPr>
          <p:cNvSpPr txBox="1"/>
          <p:nvPr/>
        </p:nvSpPr>
        <p:spPr>
          <a:xfrm>
            <a:off x="4261776" y="583768"/>
            <a:ext cx="3175344" cy="369332"/>
          </a:xfrm>
          <a:prstGeom prst="rect">
            <a:avLst/>
          </a:prstGeom>
          <a:noFill/>
          <a:ln w="28575">
            <a:solidFill>
              <a:srgbClr val="0070C0"/>
            </a:solidFill>
          </a:ln>
          <a:effectLst>
            <a:glow rad="101600">
              <a:schemeClr val="accent5">
                <a:satMod val="175000"/>
                <a:alpha val="40000"/>
              </a:schemeClr>
            </a:glow>
          </a:effectLst>
        </p:spPr>
        <p:txBody>
          <a:bodyPr wrap="square" rtlCol="0">
            <a:spAutoFit/>
          </a:bodyPr>
          <a:lstStyle/>
          <a:p>
            <a:pPr algn="ctr"/>
            <a:r>
              <a:rPr lang="en-US" b="1" dirty="0">
                <a:solidFill>
                  <a:schemeClr val="bg1"/>
                </a:solidFill>
                <a:latin typeface="Aptos SemiBold" panose="020B0004020202020204" pitchFamily="34" charset="0"/>
              </a:rPr>
              <a:t>Topic: Religion &amp; Relationship</a:t>
            </a:r>
          </a:p>
        </p:txBody>
      </p:sp>
      <p:sp>
        <p:nvSpPr>
          <p:cNvPr id="2" name="TextBox 1">
            <a:extLst>
              <a:ext uri="{FF2B5EF4-FFF2-40B4-BE49-F238E27FC236}">
                <a16:creationId xmlns:a16="http://schemas.microsoft.com/office/drawing/2014/main" id="{1441B9E3-EC89-FD52-F86F-0C03FED37C57}"/>
              </a:ext>
            </a:extLst>
          </p:cNvPr>
          <p:cNvSpPr txBox="1"/>
          <p:nvPr/>
        </p:nvSpPr>
        <p:spPr>
          <a:xfrm>
            <a:off x="660306" y="1024804"/>
            <a:ext cx="11199462" cy="5524141"/>
          </a:xfrm>
          <a:prstGeom prst="rect">
            <a:avLst/>
          </a:prstGeom>
          <a:noFill/>
        </p:spPr>
        <p:txBody>
          <a:bodyPr wrap="square" rtlCol="0">
            <a:spAutoFit/>
          </a:bodyPr>
          <a:lstStyle/>
          <a:p>
            <a:r>
              <a:rPr lang="en-US" sz="1700" b="1" dirty="0">
                <a:solidFill>
                  <a:srgbClr val="C00000"/>
                </a:solidFill>
                <a:latin typeface="Droid Sans" panose="020B0606030804020204" pitchFamily="34" charset="0"/>
                <a:ea typeface="Droid Sans" panose="020B0606030804020204" pitchFamily="34" charset="0"/>
                <a:cs typeface="Droid Sans" panose="020B0606030804020204" pitchFamily="34" charset="0"/>
              </a:rPr>
              <a:t>What is your world view?</a:t>
            </a:r>
          </a:p>
          <a:p>
            <a:pPr marL="285750" indent="-285750">
              <a:buFont typeface="Arial" panose="020B0604020202020204" pitchFamily="34" charset="0"/>
              <a:buChar char="•"/>
            </a:pPr>
            <a:r>
              <a:rPr lang="en-US" sz="1700" b="1" i="0" dirty="0">
                <a:solidFill>
                  <a:srgbClr val="3A3A3A"/>
                </a:solidFill>
                <a:effectLst/>
                <a:latin typeface="Droid Sans" panose="020B0606030804020204" pitchFamily="34" charset="0"/>
                <a:ea typeface="Droid Sans" panose="020B0606030804020204" pitchFamily="34" charset="0"/>
                <a:cs typeface="Droid Sans" panose="020B0606030804020204" pitchFamily="34" charset="0"/>
              </a:rPr>
              <a:t>A worldview is the framework from which we view reality and make sense of life and the world.</a:t>
            </a:r>
          </a:p>
          <a:p>
            <a:endParaRPr lang="en-US" sz="1700" b="1" i="0" dirty="0">
              <a:solidFill>
                <a:srgbClr val="3A3A3A"/>
              </a:solidFill>
              <a:effectLst/>
              <a:latin typeface="Droid Sans" panose="020B0606030804020204" pitchFamily="34" charset="0"/>
              <a:ea typeface="Droid Sans" panose="020B0606030804020204" pitchFamily="34" charset="0"/>
              <a:cs typeface="Droid Sans" panose="020B0606030804020204" pitchFamily="34" charset="0"/>
            </a:endParaRPr>
          </a:p>
          <a:p>
            <a:pPr marL="285750" indent="-285750">
              <a:buFont typeface="Arial" panose="020B0604020202020204" pitchFamily="34" charset="0"/>
              <a:buChar char="•"/>
            </a:pPr>
            <a:r>
              <a:rPr lang="en-US" sz="1700" b="1" i="0" dirty="0">
                <a:solidFill>
                  <a:schemeClr val="bg1"/>
                </a:solidFill>
                <a:effectLst/>
                <a:latin typeface="Droid Sans" panose="020B0606030804020204" pitchFamily="34" charset="0"/>
                <a:ea typeface="Droid Sans" panose="020B0606030804020204" pitchFamily="34" charset="0"/>
                <a:cs typeface="Droid Sans" panose="020B0606030804020204" pitchFamily="34" charset="0"/>
              </a:rPr>
              <a:t>“It’s any ideology, philosophy, theology, movement or religion that provides an overarching approach to understanding God, the world and man’s relations to God and the world,” says David </a:t>
            </a:r>
            <a:r>
              <a:rPr lang="en-US" sz="1700" b="1" i="0" dirty="0" err="1">
                <a:solidFill>
                  <a:schemeClr val="bg1"/>
                </a:solidFill>
                <a:effectLst/>
                <a:latin typeface="Droid Sans" panose="020B0606030804020204" pitchFamily="34" charset="0"/>
                <a:ea typeface="Droid Sans" panose="020B0606030804020204" pitchFamily="34" charset="0"/>
                <a:cs typeface="Droid Sans" panose="020B0606030804020204" pitchFamily="34" charset="0"/>
              </a:rPr>
              <a:t>Noebel</a:t>
            </a:r>
            <a:r>
              <a:rPr lang="en-US" sz="1700" b="1" i="0" dirty="0">
                <a:solidFill>
                  <a:schemeClr val="bg1"/>
                </a:solidFill>
                <a:effectLst/>
                <a:latin typeface="Droid Sans" panose="020B0606030804020204" pitchFamily="34" charset="0"/>
                <a:ea typeface="Droid Sans" panose="020B0606030804020204" pitchFamily="34" charset="0"/>
                <a:cs typeface="Droid Sans" panose="020B0606030804020204" pitchFamily="34" charset="0"/>
              </a:rPr>
              <a:t>, author of Understanding the Times</a:t>
            </a:r>
            <a:r>
              <a:rPr lang="en-US" sz="1700" b="1" dirty="0">
                <a:solidFill>
                  <a:schemeClr val="bg1"/>
                </a:solidFill>
                <a:latin typeface="Droid Sans" panose="020B0606030804020204" pitchFamily="34" charset="0"/>
                <a:ea typeface="Droid Sans" panose="020B0606030804020204" pitchFamily="34" charset="0"/>
                <a:cs typeface="Droid Sans" panose="020B0606030804020204" pitchFamily="34" charset="0"/>
              </a:rPr>
              <a:t> (focus on family).</a:t>
            </a:r>
          </a:p>
          <a:p>
            <a:pPr marL="285750" indent="-285750">
              <a:buFont typeface="Arial" panose="020B0604020202020204" pitchFamily="34" charset="0"/>
              <a:buChar char="•"/>
            </a:pPr>
            <a:endParaRPr lang="en-US" sz="1700" b="1" dirty="0">
              <a:solidFill>
                <a:schemeClr val="bg1"/>
              </a:solidFill>
              <a:latin typeface="Droid Sans" panose="020B0606030804020204" pitchFamily="34" charset="0"/>
              <a:ea typeface="Droid Sans" panose="020B0606030804020204" pitchFamily="34" charset="0"/>
              <a:cs typeface="Droid Sans" panose="020B0606030804020204" pitchFamily="34" charset="0"/>
            </a:endParaRPr>
          </a:p>
          <a:p>
            <a:pPr marL="285750" indent="-285750">
              <a:buFont typeface="Arial" panose="020B0604020202020204" pitchFamily="34" charset="0"/>
              <a:buChar char="•"/>
            </a:pPr>
            <a:r>
              <a:rPr lang="en-US" sz="1700" b="1" i="0" dirty="0">
                <a:solidFill>
                  <a:schemeClr val="bg1"/>
                </a:solidFill>
                <a:effectLst/>
                <a:latin typeface="Droid Sans" panose="020B0606030804020204" pitchFamily="34" charset="0"/>
                <a:ea typeface="Droid Sans" panose="020B0606030804020204" pitchFamily="34" charset="0"/>
                <a:cs typeface="Droid Sans" panose="020B0606030804020204" pitchFamily="34" charset="0"/>
              </a:rPr>
              <a:t>A personal worldview is a combination of all you believe to be true, and what you believe becomes the driving force behind every emotion, decision and action. </a:t>
            </a:r>
          </a:p>
          <a:p>
            <a:pPr marL="285750" indent="-285750">
              <a:buFont typeface="Arial" panose="020B0604020202020204" pitchFamily="34" charset="0"/>
              <a:buChar char="•"/>
            </a:pPr>
            <a:endParaRPr lang="en-US" sz="1700" b="1" i="0" dirty="0">
              <a:solidFill>
                <a:schemeClr val="bg1"/>
              </a:solidFill>
              <a:effectLst/>
              <a:latin typeface="Droid Sans" panose="020B0606030804020204" pitchFamily="34" charset="0"/>
              <a:ea typeface="Droid Sans" panose="020B0606030804020204" pitchFamily="34" charset="0"/>
              <a:cs typeface="Droid Sans" panose="020B0606030804020204" pitchFamily="34" charset="0"/>
            </a:endParaRPr>
          </a:p>
          <a:p>
            <a:pPr marL="285750" indent="-285750">
              <a:buFont typeface="Arial" panose="020B0604020202020204" pitchFamily="34" charset="0"/>
              <a:buChar char="•"/>
            </a:pPr>
            <a:r>
              <a:rPr lang="en-US" sz="1700" b="1" i="0" dirty="0">
                <a:solidFill>
                  <a:schemeClr val="bg1"/>
                </a:solidFill>
                <a:effectLst/>
                <a:latin typeface="Droid Sans" panose="020B0606030804020204" pitchFamily="34" charset="0"/>
                <a:ea typeface="Droid Sans" panose="020B0606030804020204" pitchFamily="34" charset="0"/>
                <a:cs typeface="Droid Sans" panose="020B0606030804020204" pitchFamily="34" charset="0"/>
              </a:rPr>
              <a:t>Therefore, it affects your response to every area of life</a:t>
            </a:r>
          </a:p>
          <a:p>
            <a:endParaRPr lang="en-US" sz="1700" b="1" dirty="0">
              <a:solidFill>
                <a:srgbClr val="3A3A3A"/>
              </a:solidFill>
              <a:latin typeface="Droid Sans" panose="020B0606030804020204" pitchFamily="34" charset="0"/>
              <a:ea typeface="Droid Sans" panose="020B0606030804020204" pitchFamily="34" charset="0"/>
              <a:cs typeface="Droid Sans" panose="020B0606030804020204" pitchFamily="34" charset="0"/>
            </a:endParaRPr>
          </a:p>
          <a:p>
            <a:pPr algn="l">
              <a:spcBef>
                <a:spcPts val="750"/>
              </a:spcBef>
              <a:spcAft>
                <a:spcPts val="750"/>
              </a:spcAft>
            </a:pPr>
            <a:r>
              <a:rPr lang="en-US" sz="1700" b="1" i="0" dirty="0">
                <a:solidFill>
                  <a:srgbClr val="C00000"/>
                </a:solidFill>
                <a:effectLst/>
                <a:latin typeface="Droid Sans" panose="020B0606030804020204" pitchFamily="34" charset="0"/>
                <a:ea typeface="Droid Sans" panose="020B0606030804020204" pitchFamily="34" charset="0"/>
                <a:cs typeface="Droid Sans" panose="020B0606030804020204" pitchFamily="34" charset="0"/>
              </a:rPr>
              <a:t>What’s a biblical worldview? </a:t>
            </a:r>
          </a:p>
          <a:p>
            <a:pPr marL="285750" indent="-285750" algn="l">
              <a:buFont typeface="Arial" panose="020B0604020202020204" pitchFamily="34" charset="0"/>
              <a:buChar char="•"/>
            </a:pPr>
            <a:r>
              <a:rPr lang="en-US" sz="1700" b="1" i="0" dirty="0">
                <a:solidFill>
                  <a:schemeClr val="bg1"/>
                </a:solidFill>
                <a:effectLst/>
                <a:latin typeface="Droid Sans" panose="020B0606030804020204" pitchFamily="34" charset="0"/>
                <a:ea typeface="Droid Sans" panose="020B0606030804020204" pitchFamily="34" charset="0"/>
                <a:cs typeface="Droid Sans" panose="020B0606030804020204" pitchFamily="34" charset="0"/>
              </a:rPr>
              <a:t>A biblical worldview is based on the infallible Word of God. </a:t>
            </a:r>
          </a:p>
          <a:p>
            <a:pPr algn="l"/>
            <a:endParaRPr lang="en-US" sz="1700" b="1" i="0" dirty="0">
              <a:solidFill>
                <a:schemeClr val="bg1"/>
              </a:solidFill>
              <a:effectLst/>
              <a:latin typeface="Droid Sans" panose="020B0606030804020204" pitchFamily="34" charset="0"/>
              <a:ea typeface="Droid Sans" panose="020B0606030804020204" pitchFamily="34" charset="0"/>
              <a:cs typeface="Droid Sans" panose="020B0606030804020204" pitchFamily="34" charset="0"/>
            </a:endParaRPr>
          </a:p>
          <a:p>
            <a:pPr marL="285750" indent="-285750" algn="l">
              <a:buFont typeface="Arial" panose="020B0604020202020204" pitchFamily="34" charset="0"/>
              <a:buChar char="•"/>
            </a:pPr>
            <a:r>
              <a:rPr lang="en-US" sz="1700" b="1" i="0" dirty="0">
                <a:solidFill>
                  <a:schemeClr val="bg1"/>
                </a:solidFill>
                <a:effectLst/>
                <a:latin typeface="Droid Sans" panose="020B0606030804020204" pitchFamily="34" charset="0"/>
                <a:ea typeface="Droid Sans" panose="020B0606030804020204" pitchFamily="34" charset="0"/>
                <a:cs typeface="Droid Sans" panose="020B0606030804020204" pitchFamily="34" charset="0"/>
              </a:rPr>
              <a:t>When you believe the Bible is entirely true, then you allow it to be the foundation of everything you say and do. </a:t>
            </a:r>
          </a:p>
          <a:p>
            <a:pPr>
              <a:lnSpc>
                <a:spcPct val="150000"/>
              </a:lnSpc>
            </a:pPr>
            <a:endParaRPr lang="en-US" b="1" dirty="0">
              <a:solidFill>
                <a:schemeClr val="bg1"/>
              </a:solidFill>
              <a:latin typeface="Arial Nova Cond" panose="020B0506020202020204" pitchFamily="34" charset="0"/>
              <a:cs typeface="Arial" panose="020B0604020202020204" pitchFamily="34" charset="0"/>
            </a:endParaRPr>
          </a:p>
          <a:p>
            <a:pPr>
              <a:lnSpc>
                <a:spcPct val="150000"/>
              </a:lnSpc>
            </a:pPr>
            <a:endParaRPr lang="en-US" b="1" dirty="0">
              <a:solidFill>
                <a:schemeClr val="bg1"/>
              </a:solidFill>
              <a:latin typeface="Arial Nova Cond" panose="020B0506020202020204" pitchFamily="34" charset="0"/>
              <a:cs typeface="Arial" panose="020B0604020202020204" pitchFamily="34" charset="0"/>
            </a:endParaRPr>
          </a:p>
        </p:txBody>
      </p:sp>
      <p:sp>
        <p:nvSpPr>
          <p:cNvPr id="4" name="Speech Bubble: Rectangle with Corners Rounded 3">
            <a:extLst>
              <a:ext uri="{FF2B5EF4-FFF2-40B4-BE49-F238E27FC236}">
                <a16:creationId xmlns:a16="http://schemas.microsoft.com/office/drawing/2014/main" id="{90B6CE69-ED9B-6612-AA48-89DC25725CB5}"/>
              </a:ext>
            </a:extLst>
          </p:cNvPr>
          <p:cNvSpPr/>
          <p:nvPr/>
        </p:nvSpPr>
        <p:spPr>
          <a:xfrm>
            <a:off x="3831336" y="4133088"/>
            <a:ext cx="1472184" cy="387350"/>
          </a:xfrm>
          <a:prstGeom prst="wedgeRoundRectCallout">
            <a:avLst>
              <a:gd name="adj1" fmla="val -20833"/>
              <a:gd name="adj2" fmla="val 78186"/>
              <a:gd name="adj3" fmla="val 16667"/>
            </a:avLst>
          </a:prstGeom>
        </p:spPr>
        <p:style>
          <a:lnRef idx="2">
            <a:schemeClr val="accent6"/>
          </a:lnRef>
          <a:fillRef idx="1">
            <a:schemeClr val="lt1"/>
          </a:fillRef>
          <a:effectRef idx="0">
            <a:schemeClr val="accent6"/>
          </a:effectRef>
          <a:fontRef idx="minor">
            <a:schemeClr val="dk1"/>
          </a:fontRef>
        </p:style>
        <p:txBody>
          <a:bodyPr rtlCol="0" anchor="ctr"/>
          <a:lstStyle/>
          <a:p>
            <a:pPr algn="ctr"/>
            <a:r>
              <a:rPr lang="en-US" sz="1200" b="1" dirty="0"/>
              <a:t>How serious are you?</a:t>
            </a:r>
          </a:p>
        </p:txBody>
      </p:sp>
      <p:sp>
        <p:nvSpPr>
          <p:cNvPr id="8" name="TextBox 7">
            <a:extLst>
              <a:ext uri="{FF2B5EF4-FFF2-40B4-BE49-F238E27FC236}">
                <a16:creationId xmlns:a16="http://schemas.microsoft.com/office/drawing/2014/main" id="{75F272EE-DEE3-B621-8D0C-F56DF1886E92}"/>
              </a:ext>
            </a:extLst>
          </p:cNvPr>
          <p:cNvSpPr txBox="1"/>
          <p:nvPr/>
        </p:nvSpPr>
        <p:spPr>
          <a:xfrm>
            <a:off x="2265038" y="5751213"/>
            <a:ext cx="7857370" cy="387350"/>
          </a:xfrm>
          <a:prstGeom prst="rect">
            <a:avLst/>
          </a:prstGeom>
          <a:noFill/>
        </p:spPr>
        <p:txBody>
          <a:bodyPr wrap="square">
            <a:spAutoFit/>
          </a:bodyPr>
          <a:lstStyle/>
          <a:p>
            <a:pPr marR="0">
              <a:lnSpc>
                <a:spcPct val="115000"/>
              </a:lnSpc>
              <a:spcAft>
                <a:spcPts val="800"/>
              </a:spcAft>
            </a:pPr>
            <a:r>
              <a:rPr lang="en-US" sz="1800" b="1" kern="100" dirty="0">
                <a:solidFill>
                  <a:schemeClr val="bg1"/>
                </a:solidFill>
                <a:effectLst/>
                <a:highlight>
                  <a:srgbClr val="800000"/>
                </a:highlight>
                <a:latin typeface="Droid Sans" panose="020B0606030804020204" pitchFamily="34" charset="0"/>
                <a:ea typeface="Droid Sans" panose="020B0606030804020204" pitchFamily="34" charset="0"/>
                <a:cs typeface="Droid Sans" panose="020B0606030804020204" pitchFamily="34" charset="0"/>
              </a:rPr>
              <a:t> </a:t>
            </a:r>
            <a:r>
              <a:rPr lang="en-US" sz="1800" b="1" kern="100" dirty="0">
                <a:solidFill>
                  <a:schemeClr val="tx2"/>
                </a:solidFill>
                <a:effectLst/>
                <a:highlight>
                  <a:srgbClr val="800000"/>
                </a:highlight>
                <a:latin typeface="Droid Sans" panose="020B0606030804020204" pitchFamily="34" charset="0"/>
                <a:ea typeface="Droid Sans" panose="020B0606030804020204" pitchFamily="34" charset="0"/>
                <a:cs typeface="Droid Sans" panose="020B0606030804020204" pitchFamily="34" charset="0"/>
              </a:rPr>
              <a:t>Your theology should define your </a:t>
            </a:r>
            <a:r>
              <a:rPr lang="en-US" sz="1800" b="1" kern="100" dirty="0">
                <a:solidFill>
                  <a:schemeClr val="tx2"/>
                </a:solidFill>
                <a:highlight>
                  <a:srgbClr val="800000"/>
                </a:highlight>
                <a:latin typeface="Droid Sans" panose="020B0606030804020204" pitchFamily="34" charset="0"/>
                <a:ea typeface="Droid Sans" panose="020B0606030804020204" pitchFamily="34" charset="0"/>
                <a:cs typeface="Droid Sans" panose="020B0606030804020204" pitchFamily="34" charset="0"/>
              </a:rPr>
              <a:t>morality</a:t>
            </a:r>
            <a:r>
              <a:rPr lang="en-US" sz="1800" b="1" kern="100" dirty="0">
                <a:solidFill>
                  <a:schemeClr val="tx2"/>
                </a:solidFill>
                <a:effectLst/>
                <a:highlight>
                  <a:srgbClr val="800000"/>
                </a:highlight>
                <a:latin typeface="Droid Sans" panose="020B0606030804020204" pitchFamily="34" charset="0"/>
                <a:ea typeface="Droid Sans" panose="020B0606030804020204" pitchFamily="34" charset="0"/>
                <a:cs typeface="Droid Sans" panose="020B0606030804020204" pitchFamily="34" charset="0"/>
              </a:rPr>
              <a:t> not the other way around)</a:t>
            </a:r>
          </a:p>
        </p:txBody>
      </p:sp>
      <p:sp>
        <p:nvSpPr>
          <p:cNvPr id="9" name="Arrow: Pentagon 8">
            <a:extLst>
              <a:ext uri="{FF2B5EF4-FFF2-40B4-BE49-F238E27FC236}">
                <a16:creationId xmlns:a16="http://schemas.microsoft.com/office/drawing/2014/main" id="{CEB48658-39F8-04B3-8C5C-829A5778148A}"/>
              </a:ext>
            </a:extLst>
          </p:cNvPr>
          <p:cNvSpPr/>
          <p:nvPr/>
        </p:nvSpPr>
        <p:spPr>
          <a:xfrm>
            <a:off x="786384" y="5833196"/>
            <a:ext cx="1416584" cy="305367"/>
          </a:xfrm>
          <a:prstGeom prst="homePlate">
            <a:avLst/>
          </a:prstGeom>
        </p:spPr>
        <p:style>
          <a:lnRef idx="2">
            <a:schemeClr val="accent5">
              <a:shade val="15000"/>
            </a:schemeClr>
          </a:lnRef>
          <a:fillRef idx="1">
            <a:schemeClr val="accent5"/>
          </a:fillRef>
          <a:effectRef idx="0">
            <a:schemeClr val="accent5"/>
          </a:effectRef>
          <a:fontRef idx="minor">
            <a:schemeClr val="lt1"/>
          </a:fontRef>
        </p:style>
        <p:txBody>
          <a:bodyPr rtlCol="0" anchor="ctr"/>
          <a:lstStyle/>
          <a:p>
            <a:pPr algn="ctr"/>
            <a:r>
              <a:rPr lang="en-US" sz="1600" b="1" dirty="0">
                <a:solidFill>
                  <a:schemeClr val="bg1"/>
                </a:solidFill>
                <a:latin typeface="Arial" panose="020B0604020202020204" pitchFamily="34" charset="0"/>
                <a:cs typeface="Arial" panose="020B0604020202020204" pitchFamily="34" charset="0"/>
              </a:rPr>
              <a:t>Perspective</a:t>
            </a:r>
          </a:p>
        </p:txBody>
      </p:sp>
    </p:spTree>
    <p:extLst>
      <p:ext uri="{BB962C8B-B14F-4D97-AF65-F5344CB8AC3E}">
        <p14:creationId xmlns:p14="http://schemas.microsoft.com/office/powerpoint/2010/main" val="91807109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gradFill flip="none" rotWithShape="1">
          <a:gsLst>
            <a:gs pos="7000">
              <a:schemeClr val="accent1">
                <a:lumMod val="5000"/>
                <a:lumOff val="95000"/>
              </a:schemeClr>
            </a:gs>
            <a:gs pos="0">
              <a:schemeClr val="accent1">
                <a:lumMod val="45000"/>
                <a:lumOff val="55000"/>
              </a:schemeClr>
            </a:gs>
            <a:gs pos="100000">
              <a:schemeClr val="accent1">
                <a:lumMod val="45000"/>
                <a:lumOff val="55000"/>
              </a:schemeClr>
            </a:gs>
            <a:gs pos="93000">
              <a:schemeClr val="accent1">
                <a:alpha val="50000"/>
                <a:lumMod val="50000"/>
                <a:lumOff val="50000"/>
              </a:schemeClr>
            </a:gs>
          </a:gsLst>
          <a:lin ang="5400000" scaled="0"/>
          <a:tileRect/>
        </a:gradFill>
        <a:effectLst/>
      </p:bgPr>
    </p:bg>
    <p:spTree>
      <p:nvGrpSpPr>
        <p:cNvPr id="1" name="">
          <a:extLst>
            <a:ext uri="{FF2B5EF4-FFF2-40B4-BE49-F238E27FC236}">
              <a16:creationId xmlns:a16="http://schemas.microsoft.com/office/drawing/2014/main" id="{A2678EFA-B275-4302-6B4B-13694673C303}"/>
            </a:ext>
          </a:extLst>
        </p:cNvPr>
        <p:cNvGrpSpPr/>
        <p:nvPr/>
      </p:nvGrpSpPr>
      <p:grpSpPr>
        <a:xfrm>
          <a:off x="0" y="0"/>
          <a:ext cx="0" cy="0"/>
          <a:chOff x="0" y="0"/>
          <a:chExt cx="0" cy="0"/>
        </a:xfrm>
      </p:grpSpPr>
      <p:sp>
        <p:nvSpPr>
          <p:cNvPr id="3" name="Subtitle 2">
            <a:extLst>
              <a:ext uri="{FF2B5EF4-FFF2-40B4-BE49-F238E27FC236}">
                <a16:creationId xmlns:a16="http://schemas.microsoft.com/office/drawing/2014/main" id="{390F5986-CC36-DE27-F68F-89A03E703CD1}"/>
              </a:ext>
            </a:extLst>
          </p:cNvPr>
          <p:cNvSpPr>
            <a:spLocks noGrp="1"/>
          </p:cNvSpPr>
          <p:nvPr>
            <p:ph type="subTitle" idx="1"/>
          </p:nvPr>
        </p:nvSpPr>
        <p:spPr>
          <a:xfrm>
            <a:off x="9624289" y="6613236"/>
            <a:ext cx="2567711" cy="244764"/>
          </a:xfrm>
          <a:solidFill>
            <a:srgbClr val="002060"/>
          </a:solidFill>
          <a:ln>
            <a:noFill/>
          </a:ln>
        </p:spPr>
        <p:txBody>
          <a:bodyPr>
            <a:normAutofit/>
          </a:bodyPr>
          <a:lstStyle/>
          <a:p>
            <a:r>
              <a:rPr lang="en-US" sz="1000" b="1" dirty="0">
                <a:solidFill>
                  <a:srgbClr val="FFC000"/>
                </a:solidFill>
                <a:latin typeface="Aptos Display" panose="020B0004020202020204" pitchFamily="34" charset="0"/>
              </a:rPr>
              <a:t>GENESIS EVANGELICAL MISSION (GEM)</a:t>
            </a:r>
          </a:p>
        </p:txBody>
      </p:sp>
      <p:sp>
        <p:nvSpPr>
          <p:cNvPr id="7" name="Title 4">
            <a:extLst>
              <a:ext uri="{FF2B5EF4-FFF2-40B4-BE49-F238E27FC236}">
                <a16:creationId xmlns:a16="http://schemas.microsoft.com/office/drawing/2014/main" id="{338D0EB8-49F8-49B9-FBF5-5B83A564BB2C}"/>
              </a:ext>
            </a:extLst>
          </p:cNvPr>
          <p:cNvSpPr txBox="1">
            <a:spLocks/>
          </p:cNvSpPr>
          <p:nvPr/>
        </p:nvSpPr>
        <p:spPr>
          <a:xfrm>
            <a:off x="1808136" y="118872"/>
            <a:ext cx="8619098" cy="393192"/>
          </a:xfrm>
          <a:prstGeom prst="rect">
            <a:avLst/>
          </a:prstGeom>
          <a:solidFill>
            <a:srgbClr val="002060"/>
          </a:solidFill>
        </p:spPr>
        <p:txBody>
          <a:bodyPr vert="horz" lIns="91440" tIns="45720" rIns="91440" bIns="45720" rtlCol="0" anchor="b">
            <a:noAutofit/>
          </a:bodyPr>
          <a:lstStyle>
            <a:lvl1pPr algn="ctr" defTabSz="457200" rtl="0" eaLnBrk="1" latinLnBrk="0" hangingPunct="1">
              <a:spcBef>
                <a:spcPct val="0"/>
              </a:spcBef>
              <a:buNone/>
              <a:defRPr sz="4800" kern="1200" cap="all">
                <a:ln w="3175" cmpd="sng">
                  <a:noFill/>
                </a:ln>
                <a:gradFill flip="none" rotWithShape="1">
                  <a:gsLst>
                    <a:gs pos="0">
                      <a:schemeClr val="tx1"/>
                    </a:gs>
                    <a:gs pos="100000">
                      <a:schemeClr val="tx1">
                        <a:lumMod val="65000"/>
                      </a:schemeClr>
                    </a:gs>
                  </a:gsLst>
                  <a:lin ang="5580000" scaled="0"/>
                  <a:tileRect/>
                </a:gradFill>
                <a:effectLst>
                  <a:glow rad="38100">
                    <a:schemeClr val="bg1">
                      <a:lumMod val="65000"/>
                      <a:lumOff val="35000"/>
                      <a:alpha val="50000"/>
                    </a:schemeClr>
                  </a:glow>
                  <a:outerShdw blurRad="28575" dist="31750" dir="13200000" algn="tl" rotWithShape="0">
                    <a:srgbClr val="000000">
                      <a:alpha val="25000"/>
                    </a:srgbClr>
                  </a:outerShdw>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en-US" sz="1800">
                <a:solidFill>
                  <a:srgbClr val="FFC000"/>
                </a:solidFill>
                <a:latin typeface="Aptos" panose="020B0004020202020204" pitchFamily="34" charset="0"/>
              </a:rPr>
              <a:t>“</a:t>
            </a:r>
            <a:r>
              <a:rPr lang="en-US" sz="1800" b="1">
                <a:solidFill>
                  <a:srgbClr val="FFC000"/>
                </a:solidFill>
                <a:latin typeface="Aptos" panose="020B0004020202020204" pitchFamily="34" charset="0"/>
              </a:rPr>
              <a:t>BIBLE LIFE” Study </a:t>
            </a:r>
            <a:r>
              <a:rPr lang="en-US" sz="1800" b="1">
                <a:solidFill>
                  <a:schemeClr val="bg2"/>
                </a:solidFill>
                <a:latin typeface="Aptos" panose="020B0004020202020204" pitchFamily="34" charset="0"/>
              </a:rPr>
              <a:t> </a:t>
            </a:r>
            <a:r>
              <a:rPr lang="en-US" sz="1800" b="1">
                <a:solidFill>
                  <a:schemeClr val="tx2"/>
                </a:solidFill>
                <a:latin typeface="Aptos" panose="020B0004020202020204" pitchFamily="34" charset="0"/>
              </a:rPr>
              <a:t>- </a:t>
            </a:r>
            <a:r>
              <a:rPr lang="en-US" sz="1800">
                <a:solidFill>
                  <a:schemeClr val="tx2"/>
                </a:solidFill>
                <a:latin typeface="Aptos" panose="020B0004020202020204" pitchFamily="34" charset="0"/>
              </a:rPr>
              <a:t>Exploring the message &amp; the ministry of Jesus Christ</a:t>
            </a:r>
            <a:endParaRPr lang="en-US" sz="1800" dirty="0">
              <a:solidFill>
                <a:schemeClr val="tx2"/>
              </a:solidFill>
              <a:latin typeface="Aptos" panose="020B0004020202020204" pitchFamily="34" charset="0"/>
            </a:endParaRPr>
          </a:p>
        </p:txBody>
      </p:sp>
      <p:sp>
        <p:nvSpPr>
          <p:cNvPr id="10" name="TextBox 9">
            <a:extLst>
              <a:ext uri="{FF2B5EF4-FFF2-40B4-BE49-F238E27FC236}">
                <a16:creationId xmlns:a16="http://schemas.microsoft.com/office/drawing/2014/main" id="{15EF1E7A-A108-5F76-6786-0AA5B15C9F15}"/>
              </a:ext>
            </a:extLst>
          </p:cNvPr>
          <p:cNvSpPr txBox="1"/>
          <p:nvPr/>
        </p:nvSpPr>
        <p:spPr>
          <a:xfrm>
            <a:off x="4261776" y="583768"/>
            <a:ext cx="3175344" cy="369332"/>
          </a:xfrm>
          <a:prstGeom prst="rect">
            <a:avLst/>
          </a:prstGeom>
          <a:noFill/>
          <a:ln w="28575">
            <a:solidFill>
              <a:srgbClr val="0070C0"/>
            </a:solidFill>
          </a:ln>
          <a:effectLst>
            <a:glow rad="101600">
              <a:schemeClr val="accent5">
                <a:satMod val="175000"/>
                <a:alpha val="40000"/>
              </a:schemeClr>
            </a:glow>
          </a:effectLst>
        </p:spPr>
        <p:txBody>
          <a:bodyPr wrap="square" rtlCol="0">
            <a:spAutoFit/>
          </a:bodyPr>
          <a:lstStyle/>
          <a:p>
            <a:pPr algn="ctr"/>
            <a:r>
              <a:rPr lang="en-US" b="1" dirty="0">
                <a:solidFill>
                  <a:schemeClr val="bg1"/>
                </a:solidFill>
                <a:latin typeface="Aptos SemiBold" panose="020B0004020202020204" pitchFamily="34" charset="0"/>
              </a:rPr>
              <a:t>Topic: Religion &amp; Relationship</a:t>
            </a:r>
          </a:p>
        </p:txBody>
      </p:sp>
      <p:sp>
        <p:nvSpPr>
          <p:cNvPr id="5" name="TextBox 4">
            <a:extLst>
              <a:ext uri="{FF2B5EF4-FFF2-40B4-BE49-F238E27FC236}">
                <a16:creationId xmlns:a16="http://schemas.microsoft.com/office/drawing/2014/main" id="{3CF1E29F-41B3-D419-A287-26CC87D67DB8}"/>
              </a:ext>
            </a:extLst>
          </p:cNvPr>
          <p:cNvSpPr txBox="1"/>
          <p:nvPr/>
        </p:nvSpPr>
        <p:spPr>
          <a:xfrm>
            <a:off x="739094" y="1123097"/>
            <a:ext cx="10681761" cy="5211683"/>
          </a:xfrm>
          <a:prstGeom prst="rect">
            <a:avLst/>
          </a:prstGeom>
          <a:noFill/>
        </p:spPr>
        <p:txBody>
          <a:bodyPr wrap="square">
            <a:spAutoFit/>
          </a:bodyPr>
          <a:lstStyle/>
          <a:p>
            <a:pPr algn="l">
              <a:spcBef>
                <a:spcPts val="750"/>
              </a:spcBef>
              <a:spcAft>
                <a:spcPts val="750"/>
              </a:spcAft>
            </a:pPr>
            <a:r>
              <a:rPr lang="en-US" sz="1600" b="1" i="0" dirty="0">
                <a:solidFill>
                  <a:srgbClr val="C00000"/>
                </a:solidFill>
                <a:effectLst/>
                <a:latin typeface="Droid Sans" panose="020B0606030804020204" pitchFamily="34" charset="0"/>
                <a:ea typeface="Droid Sans" panose="020B0606030804020204" pitchFamily="34" charset="0"/>
                <a:cs typeface="Droid Sans" panose="020B0606030804020204" pitchFamily="34" charset="0"/>
              </a:rPr>
              <a:t>Why does a biblical worldview matter?</a:t>
            </a:r>
          </a:p>
          <a:p>
            <a:pPr marL="285750" indent="-285750" algn="l">
              <a:buFont typeface="Arial" panose="020B0604020202020204" pitchFamily="34" charset="0"/>
              <a:buChar char="•"/>
            </a:pPr>
            <a:r>
              <a:rPr lang="en-US" sz="1600" b="1" i="0" dirty="0">
                <a:solidFill>
                  <a:schemeClr val="bg1"/>
                </a:solidFill>
                <a:effectLst/>
                <a:latin typeface="Droid Sans" panose="020B0606030804020204" pitchFamily="34" charset="0"/>
                <a:ea typeface="Droid Sans" panose="020B0606030804020204" pitchFamily="34" charset="0"/>
                <a:cs typeface="Droid Sans" panose="020B0606030804020204" pitchFamily="34" charset="0"/>
              </a:rPr>
              <a:t>If we don’t really believe the truth of God and live it, then our witness will be confusing and misleading. Most of us go through life not recognizing that our personal worldviews have been deeply affected by the world around us.</a:t>
            </a:r>
          </a:p>
          <a:p>
            <a:pPr marL="285750" indent="-285750" algn="l">
              <a:buFont typeface="Arial" panose="020B0604020202020204" pitchFamily="34" charset="0"/>
              <a:buChar char="•"/>
            </a:pPr>
            <a:endParaRPr lang="en-US" sz="1600" b="1" dirty="0">
              <a:solidFill>
                <a:schemeClr val="bg1"/>
              </a:solidFill>
              <a:latin typeface="Droid Sans" panose="020B0606030804020204" pitchFamily="34" charset="0"/>
              <a:ea typeface="Droid Sans" panose="020B0606030804020204" pitchFamily="34" charset="0"/>
              <a:cs typeface="Droid Sans" panose="020B0606030804020204" pitchFamily="34" charset="0"/>
            </a:endParaRPr>
          </a:p>
          <a:p>
            <a:pPr marL="285750" indent="-285750" algn="l">
              <a:buFont typeface="Arial" panose="020B0604020202020204" pitchFamily="34" charset="0"/>
              <a:buChar char="•"/>
            </a:pPr>
            <a:r>
              <a:rPr lang="en-US" sz="1600" b="1" i="0" dirty="0">
                <a:solidFill>
                  <a:srgbClr val="0070C0"/>
                </a:solidFill>
                <a:effectLst/>
                <a:latin typeface="Droid Sans" panose="020B0606030804020204" pitchFamily="34" charset="0"/>
                <a:ea typeface="Droid Sans" panose="020B0606030804020204" pitchFamily="34" charset="0"/>
                <a:cs typeface="Droid Sans" panose="020B0606030804020204" pitchFamily="34" charset="0"/>
              </a:rPr>
              <a:t>We are taken “captive through hollow and </a:t>
            </a:r>
            <a:r>
              <a:rPr lang="en-US" sz="1600" b="1" i="0" dirty="0">
                <a:solidFill>
                  <a:srgbClr val="0070C0"/>
                </a:solidFill>
                <a:effectLst/>
                <a:highlight>
                  <a:srgbClr val="FFFF00"/>
                </a:highlight>
                <a:latin typeface="Droid Sans" panose="020B0606030804020204" pitchFamily="34" charset="0"/>
                <a:ea typeface="Droid Sans" panose="020B0606030804020204" pitchFamily="34" charset="0"/>
                <a:cs typeface="Droid Sans" panose="020B0606030804020204" pitchFamily="34" charset="0"/>
              </a:rPr>
              <a:t>deceptive philosophy</a:t>
            </a:r>
            <a:r>
              <a:rPr lang="en-US" sz="1600" b="1" i="0" dirty="0">
                <a:solidFill>
                  <a:srgbClr val="0070C0"/>
                </a:solidFill>
                <a:effectLst/>
                <a:latin typeface="Droid Sans" panose="020B0606030804020204" pitchFamily="34" charset="0"/>
                <a:ea typeface="Droid Sans" panose="020B0606030804020204" pitchFamily="34" charset="0"/>
                <a:cs typeface="Droid Sans" panose="020B0606030804020204" pitchFamily="34" charset="0"/>
              </a:rPr>
              <a:t>, which depends on </a:t>
            </a:r>
            <a:r>
              <a:rPr lang="en-US" sz="1600" b="1" i="0" dirty="0">
                <a:solidFill>
                  <a:srgbClr val="0070C0"/>
                </a:solidFill>
                <a:effectLst/>
                <a:highlight>
                  <a:srgbClr val="FFFF00"/>
                </a:highlight>
                <a:latin typeface="Droid Sans" panose="020B0606030804020204" pitchFamily="34" charset="0"/>
                <a:ea typeface="Droid Sans" panose="020B0606030804020204" pitchFamily="34" charset="0"/>
                <a:cs typeface="Droid Sans" panose="020B0606030804020204" pitchFamily="34" charset="0"/>
              </a:rPr>
              <a:t>human tradition </a:t>
            </a:r>
            <a:r>
              <a:rPr lang="en-US" sz="1600" b="1" i="0" dirty="0">
                <a:solidFill>
                  <a:srgbClr val="0070C0"/>
                </a:solidFill>
                <a:effectLst/>
                <a:latin typeface="Droid Sans" panose="020B0606030804020204" pitchFamily="34" charset="0"/>
                <a:ea typeface="Droid Sans" panose="020B0606030804020204" pitchFamily="34" charset="0"/>
                <a:cs typeface="Droid Sans" panose="020B0606030804020204" pitchFamily="34" charset="0"/>
              </a:rPr>
              <a:t>and the basic principles of this world rather than on Christ” </a:t>
            </a:r>
          </a:p>
          <a:p>
            <a:pPr algn="l"/>
            <a:r>
              <a:rPr lang="en-US" sz="1600" b="1" dirty="0">
                <a:solidFill>
                  <a:srgbClr val="0070C0"/>
                </a:solidFill>
                <a:latin typeface="Droid Sans" panose="020B0606030804020204" pitchFamily="34" charset="0"/>
                <a:ea typeface="Droid Sans" panose="020B0606030804020204" pitchFamily="34" charset="0"/>
                <a:cs typeface="Droid Sans" panose="020B0606030804020204" pitchFamily="34" charset="0"/>
              </a:rPr>
              <a:t>     </a:t>
            </a:r>
            <a:r>
              <a:rPr lang="en-US" sz="1600" b="1" i="0" dirty="0">
                <a:solidFill>
                  <a:srgbClr val="0070C0"/>
                </a:solidFill>
                <a:effectLst/>
                <a:latin typeface="Droid Sans" panose="020B0606030804020204" pitchFamily="34" charset="0"/>
                <a:ea typeface="Droid Sans" panose="020B0606030804020204" pitchFamily="34" charset="0"/>
                <a:cs typeface="Droid Sans" panose="020B0606030804020204" pitchFamily="34" charset="0"/>
              </a:rPr>
              <a:t>(Colossians 2:8).</a:t>
            </a:r>
          </a:p>
          <a:p>
            <a:pPr marL="285750" indent="-285750" algn="l">
              <a:buFont typeface="Arial" panose="020B0604020202020204" pitchFamily="34" charset="0"/>
              <a:buChar char="•"/>
            </a:pPr>
            <a:endParaRPr lang="en-US" sz="1600" b="1" dirty="0">
              <a:solidFill>
                <a:schemeClr val="bg1"/>
              </a:solidFill>
              <a:latin typeface="Droid Sans" panose="020B0606030804020204" pitchFamily="34" charset="0"/>
              <a:ea typeface="Droid Sans" panose="020B0606030804020204" pitchFamily="34" charset="0"/>
              <a:cs typeface="Droid Sans" panose="020B0606030804020204" pitchFamily="34" charset="0"/>
            </a:endParaRPr>
          </a:p>
          <a:p>
            <a:pPr marL="285750" indent="-285750" algn="l">
              <a:buFont typeface="Arial" panose="020B0604020202020204" pitchFamily="34" charset="0"/>
              <a:buChar char="•"/>
            </a:pPr>
            <a:r>
              <a:rPr lang="en-US" sz="1600" b="1" i="0" dirty="0">
                <a:solidFill>
                  <a:schemeClr val="bg1"/>
                </a:solidFill>
                <a:effectLst/>
                <a:latin typeface="Droid Sans" panose="020B0606030804020204" pitchFamily="34" charset="0"/>
                <a:ea typeface="Droid Sans" panose="020B0606030804020204" pitchFamily="34" charset="0"/>
                <a:cs typeface="Droid Sans" panose="020B0606030804020204" pitchFamily="34" charset="0"/>
              </a:rPr>
              <a:t>However, by diligently learning, applying and trusting God’s truths in every area of our lives whether it’s watching a movie, communicating with our spouses, raising our children or working at the office.</a:t>
            </a:r>
          </a:p>
          <a:p>
            <a:pPr algn="l"/>
            <a:endParaRPr lang="en-US" sz="1600" b="1" i="0" dirty="0">
              <a:solidFill>
                <a:schemeClr val="bg1"/>
              </a:solidFill>
              <a:effectLst/>
              <a:latin typeface="Droid Sans" panose="020B0606030804020204" pitchFamily="34" charset="0"/>
              <a:ea typeface="Droid Sans" panose="020B0606030804020204" pitchFamily="34" charset="0"/>
              <a:cs typeface="Droid Sans" panose="020B0606030804020204" pitchFamily="34" charset="0"/>
            </a:endParaRPr>
          </a:p>
          <a:p>
            <a:pPr marL="285750" indent="-285750" algn="l">
              <a:buFont typeface="Arial" panose="020B0604020202020204" pitchFamily="34" charset="0"/>
              <a:buChar char="•"/>
            </a:pPr>
            <a:r>
              <a:rPr lang="en-US" sz="1600" b="1" dirty="0">
                <a:solidFill>
                  <a:schemeClr val="bg1"/>
                </a:solidFill>
                <a:latin typeface="Droid Sans" panose="020B0606030804020204" pitchFamily="34" charset="0"/>
                <a:ea typeface="Droid Sans" panose="020B0606030804020204" pitchFamily="34" charset="0"/>
                <a:cs typeface="Droid Sans" panose="020B0606030804020204" pitchFamily="34" charset="0"/>
              </a:rPr>
              <a:t>W</a:t>
            </a:r>
            <a:r>
              <a:rPr lang="en-US" sz="1600" b="1" i="0" dirty="0">
                <a:solidFill>
                  <a:schemeClr val="bg1"/>
                </a:solidFill>
                <a:effectLst/>
                <a:latin typeface="Droid Sans" panose="020B0606030804020204" pitchFamily="34" charset="0"/>
                <a:ea typeface="Droid Sans" panose="020B0606030804020204" pitchFamily="34" charset="0"/>
                <a:cs typeface="Droid Sans" panose="020B0606030804020204" pitchFamily="34" charset="0"/>
              </a:rPr>
              <a:t>e can begin to develop a deep comprehensive faith that will stand against the unrelenting tide of our culture’s nonbiblical ideas. </a:t>
            </a:r>
          </a:p>
          <a:p>
            <a:pPr marL="285750" indent="-285750" algn="l">
              <a:buFont typeface="Arial" panose="020B0604020202020204" pitchFamily="34" charset="0"/>
              <a:buChar char="•"/>
            </a:pPr>
            <a:endParaRPr lang="en-US" sz="1600" b="1" dirty="0">
              <a:solidFill>
                <a:schemeClr val="bg1"/>
              </a:solidFill>
              <a:latin typeface="Droid Sans" panose="020B0606030804020204" pitchFamily="34" charset="0"/>
              <a:ea typeface="Droid Sans" panose="020B0606030804020204" pitchFamily="34" charset="0"/>
              <a:cs typeface="Droid Sans" panose="020B0606030804020204" pitchFamily="34" charset="0"/>
            </a:endParaRPr>
          </a:p>
          <a:p>
            <a:pPr marL="285750" indent="-285750" algn="l">
              <a:buFont typeface="Arial" panose="020B0604020202020204" pitchFamily="34" charset="0"/>
              <a:buChar char="•"/>
            </a:pPr>
            <a:r>
              <a:rPr lang="en-US" sz="1600" b="1" i="0" dirty="0">
                <a:solidFill>
                  <a:schemeClr val="bg1"/>
                </a:solidFill>
                <a:effectLst/>
                <a:latin typeface="Droid Sans" panose="020B0606030804020204" pitchFamily="34" charset="0"/>
                <a:ea typeface="Droid Sans" panose="020B0606030804020204" pitchFamily="34" charset="0"/>
                <a:cs typeface="Droid Sans" panose="020B0606030804020204" pitchFamily="34" charset="0"/>
              </a:rPr>
              <a:t>If we capture and embrace more of God’s worldview and trust it with unwavering faith, then we begin to make the right decisions and form the appropriate responses. </a:t>
            </a:r>
          </a:p>
          <a:p>
            <a:pPr algn="l"/>
            <a:endParaRPr lang="en-US" dirty="0">
              <a:solidFill>
                <a:srgbClr val="3A3A3A"/>
              </a:solidFill>
              <a:latin typeface="Droid Sans" panose="020B0606030804020204" pitchFamily="34" charset="0"/>
              <a:ea typeface="Droid Sans" panose="020B0606030804020204" pitchFamily="34" charset="0"/>
              <a:cs typeface="Droid Sans" panose="020B0606030804020204" pitchFamily="34" charset="0"/>
            </a:endParaRPr>
          </a:p>
          <a:p>
            <a:pPr algn="l"/>
            <a:endParaRPr lang="en-US" b="0" i="0" dirty="0">
              <a:solidFill>
                <a:srgbClr val="3A3A3A"/>
              </a:solidFill>
              <a:effectLst/>
              <a:latin typeface="Roboto" panose="02000000000000000000" pitchFamily="2" charset="0"/>
            </a:endParaRPr>
          </a:p>
          <a:p>
            <a:pPr algn="l"/>
            <a:endParaRPr lang="en-US" b="0" i="0" dirty="0">
              <a:solidFill>
                <a:srgbClr val="3A3A3A"/>
              </a:solidFill>
              <a:effectLst/>
              <a:latin typeface="Roboto" panose="02000000000000000000" pitchFamily="2" charset="0"/>
            </a:endParaRPr>
          </a:p>
        </p:txBody>
      </p:sp>
      <p:sp>
        <p:nvSpPr>
          <p:cNvPr id="6" name="TextBox 5">
            <a:extLst>
              <a:ext uri="{FF2B5EF4-FFF2-40B4-BE49-F238E27FC236}">
                <a16:creationId xmlns:a16="http://schemas.microsoft.com/office/drawing/2014/main" id="{439E4D53-1750-7851-5014-1843C14FF399}"/>
              </a:ext>
            </a:extLst>
          </p:cNvPr>
          <p:cNvSpPr txBox="1"/>
          <p:nvPr/>
        </p:nvSpPr>
        <p:spPr>
          <a:xfrm>
            <a:off x="1701306" y="5753151"/>
            <a:ext cx="9719549" cy="369332"/>
          </a:xfrm>
          <a:prstGeom prst="rect">
            <a:avLst/>
          </a:prstGeom>
          <a:noFill/>
        </p:spPr>
        <p:txBody>
          <a:bodyPr wrap="square" rtlCol="0">
            <a:spAutoFit/>
          </a:bodyPr>
          <a:lstStyle/>
          <a:p>
            <a:r>
              <a:rPr lang="en-US" b="1" i="0" dirty="0">
                <a:solidFill>
                  <a:schemeClr val="tx2"/>
                </a:solidFill>
                <a:effectLst/>
                <a:highlight>
                  <a:srgbClr val="800000"/>
                </a:highlight>
                <a:latin typeface="Droid Sans" panose="020B0606030804020204" pitchFamily="34" charset="0"/>
                <a:ea typeface="Droid Sans" panose="020B0606030804020204" pitchFamily="34" charset="0"/>
                <a:cs typeface="Droid Sans" panose="020B0606030804020204" pitchFamily="34" charset="0"/>
              </a:rPr>
              <a:t>Because, in the end, it is our decisions and actions that reveal what we really believe</a:t>
            </a:r>
            <a:r>
              <a:rPr lang="en-US" b="1" i="0" dirty="0">
                <a:solidFill>
                  <a:schemeClr val="tx2"/>
                </a:solidFill>
                <a:effectLst/>
                <a:highlight>
                  <a:srgbClr val="800000"/>
                </a:highlight>
                <a:latin typeface="Arial Nova" panose="020B0504020202020204" pitchFamily="34" charset="0"/>
              </a:rPr>
              <a:t>.</a:t>
            </a:r>
            <a:endParaRPr lang="en-US" b="1" dirty="0">
              <a:solidFill>
                <a:schemeClr val="tx2"/>
              </a:solidFill>
              <a:highlight>
                <a:srgbClr val="800000"/>
              </a:highlight>
              <a:latin typeface="Arial Nova" panose="020B0504020202020204" pitchFamily="34" charset="0"/>
            </a:endParaRPr>
          </a:p>
        </p:txBody>
      </p:sp>
      <p:sp>
        <p:nvSpPr>
          <p:cNvPr id="8" name="Arrow: Pentagon 7">
            <a:extLst>
              <a:ext uri="{FF2B5EF4-FFF2-40B4-BE49-F238E27FC236}">
                <a16:creationId xmlns:a16="http://schemas.microsoft.com/office/drawing/2014/main" id="{5ACFC5BF-9C8A-FA41-B0EE-AC2C9A39B397}"/>
              </a:ext>
            </a:extLst>
          </p:cNvPr>
          <p:cNvSpPr/>
          <p:nvPr/>
        </p:nvSpPr>
        <p:spPr>
          <a:xfrm>
            <a:off x="421668" y="5753151"/>
            <a:ext cx="1205964" cy="291033"/>
          </a:xfrm>
          <a:prstGeom prst="homePlate">
            <a:avLst/>
          </a:prstGeom>
        </p:spPr>
        <p:style>
          <a:lnRef idx="2">
            <a:schemeClr val="accent5">
              <a:shade val="15000"/>
            </a:schemeClr>
          </a:lnRef>
          <a:fillRef idx="1">
            <a:schemeClr val="accent5"/>
          </a:fillRef>
          <a:effectRef idx="0">
            <a:schemeClr val="accent5"/>
          </a:effectRef>
          <a:fontRef idx="minor">
            <a:schemeClr val="lt1"/>
          </a:fontRef>
        </p:style>
        <p:txBody>
          <a:bodyPr rtlCol="0" anchor="ctr"/>
          <a:lstStyle/>
          <a:p>
            <a:pPr algn="ctr"/>
            <a:r>
              <a:rPr lang="en-US" b="1" dirty="0">
                <a:solidFill>
                  <a:schemeClr val="bg1"/>
                </a:solidFill>
                <a:latin typeface="Arial" panose="020B0604020202020204" pitchFamily="34" charset="0"/>
                <a:cs typeface="Arial" panose="020B0604020202020204" pitchFamily="34" charset="0"/>
              </a:rPr>
              <a:t>Purpose</a:t>
            </a:r>
          </a:p>
        </p:txBody>
      </p:sp>
    </p:spTree>
    <p:extLst>
      <p:ext uri="{BB962C8B-B14F-4D97-AF65-F5344CB8AC3E}">
        <p14:creationId xmlns:p14="http://schemas.microsoft.com/office/powerpoint/2010/main" val="87958029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gradFill flip="none" rotWithShape="1">
          <a:gsLst>
            <a:gs pos="7000">
              <a:schemeClr val="accent1">
                <a:lumMod val="5000"/>
                <a:lumOff val="95000"/>
              </a:schemeClr>
            </a:gs>
            <a:gs pos="0">
              <a:schemeClr val="accent1">
                <a:lumMod val="45000"/>
                <a:lumOff val="55000"/>
              </a:schemeClr>
            </a:gs>
            <a:gs pos="100000">
              <a:schemeClr val="accent1">
                <a:lumMod val="45000"/>
                <a:lumOff val="55000"/>
              </a:schemeClr>
            </a:gs>
            <a:gs pos="93000">
              <a:schemeClr val="accent1">
                <a:alpha val="50000"/>
                <a:lumMod val="50000"/>
                <a:lumOff val="50000"/>
              </a:schemeClr>
            </a:gs>
          </a:gsLst>
          <a:lin ang="5400000" scaled="0"/>
          <a:tileRect/>
        </a:gradFill>
        <a:effectLst/>
      </p:bgPr>
    </p:bg>
    <p:spTree>
      <p:nvGrpSpPr>
        <p:cNvPr id="1" name="">
          <a:extLst>
            <a:ext uri="{FF2B5EF4-FFF2-40B4-BE49-F238E27FC236}">
              <a16:creationId xmlns:a16="http://schemas.microsoft.com/office/drawing/2014/main" id="{AD1F485C-F6CC-954B-5A57-BEC3822C42DB}"/>
            </a:ext>
          </a:extLst>
        </p:cNvPr>
        <p:cNvGrpSpPr/>
        <p:nvPr/>
      </p:nvGrpSpPr>
      <p:grpSpPr>
        <a:xfrm>
          <a:off x="0" y="0"/>
          <a:ext cx="0" cy="0"/>
          <a:chOff x="0" y="0"/>
          <a:chExt cx="0" cy="0"/>
        </a:xfrm>
      </p:grpSpPr>
      <p:sp>
        <p:nvSpPr>
          <p:cNvPr id="3" name="Subtitle 2">
            <a:extLst>
              <a:ext uri="{FF2B5EF4-FFF2-40B4-BE49-F238E27FC236}">
                <a16:creationId xmlns:a16="http://schemas.microsoft.com/office/drawing/2014/main" id="{62713FF0-89D0-A6DE-EECC-BCDFD63ACDFE}"/>
              </a:ext>
            </a:extLst>
          </p:cNvPr>
          <p:cNvSpPr>
            <a:spLocks noGrp="1"/>
          </p:cNvSpPr>
          <p:nvPr>
            <p:ph type="subTitle" idx="1"/>
          </p:nvPr>
        </p:nvSpPr>
        <p:spPr>
          <a:xfrm>
            <a:off x="9624289" y="6613236"/>
            <a:ext cx="2567711" cy="244764"/>
          </a:xfrm>
          <a:solidFill>
            <a:srgbClr val="002060"/>
          </a:solidFill>
          <a:ln>
            <a:noFill/>
          </a:ln>
        </p:spPr>
        <p:txBody>
          <a:bodyPr>
            <a:normAutofit/>
          </a:bodyPr>
          <a:lstStyle/>
          <a:p>
            <a:r>
              <a:rPr lang="en-US" sz="1000" b="1" dirty="0">
                <a:solidFill>
                  <a:srgbClr val="FFC000"/>
                </a:solidFill>
                <a:latin typeface="Aptos Display" panose="020B0004020202020204" pitchFamily="34" charset="0"/>
              </a:rPr>
              <a:t>GENESIS EVANGELICAL MISSION (GEM)</a:t>
            </a:r>
          </a:p>
        </p:txBody>
      </p:sp>
      <p:sp>
        <p:nvSpPr>
          <p:cNvPr id="7" name="Title 4">
            <a:extLst>
              <a:ext uri="{FF2B5EF4-FFF2-40B4-BE49-F238E27FC236}">
                <a16:creationId xmlns:a16="http://schemas.microsoft.com/office/drawing/2014/main" id="{1EBE9E99-C658-A53C-35F5-453617257398}"/>
              </a:ext>
            </a:extLst>
          </p:cNvPr>
          <p:cNvSpPr txBox="1">
            <a:spLocks/>
          </p:cNvSpPr>
          <p:nvPr/>
        </p:nvSpPr>
        <p:spPr>
          <a:xfrm>
            <a:off x="1808136" y="118872"/>
            <a:ext cx="8619098" cy="393192"/>
          </a:xfrm>
          <a:prstGeom prst="rect">
            <a:avLst/>
          </a:prstGeom>
          <a:solidFill>
            <a:srgbClr val="002060"/>
          </a:solidFill>
        </p:spPr>
        <p:txBody>
          <a:bodyPr vert="horz" lIns="91440" tIns="45720" rIns="91440" bIns="45720" rtlCol="0" anchor="b">
            <a:noAutofit/>
          </a:bodyPr>
          <a:lstStyle>
            <a:lvl1pPr algn="ctr" defTabSz="457200" rtl="0" eaLnBrk="1" latinLnBrk="0" hangingPunct="1">
              <a:spcBef>
                <a:spcPct val="0"/>
              </a:spcBef>
              <a:buNone/>
              <a:defRPr sz="4800" kern="1200" cap="all">
                <a:ln w="3175" cmpd="sng">
                  <a:noFill/>
                </a:ln>
                <a:gradFill flip="none" rotWithShape="1">
                  <a:gsLst>
                    <a:gs pos="0">
                      <a:schemeClr val="tx1"/>
                    </a:gs>
                    <a:gs pos="100000">
                      <a:schemeClr val="tx1">
                        <a:lumMod val="65000"/>
                      </a:schemeClr>
                    </a:gs>
                  </a:gsLst>
                  <a:lin ang="5580000" scaled="0"/>
                  <a:tileRect/>
                </a:gradFill>
                <a:effectLst>
                  <a:glow rad="38100">
                    <a:schemeClr val="bg1">
                      <a:lumMod val="65000"/>
                      <a:lumOff val="35000"/>
                      <a:alpha val="50000"/>
                    </a:schemeClr>
                  </a:glow>
                  <a:outerShdw blurRad="28575" dist="31750" dir="13200000" algn="tl" rotWithShape="0">
                    <a:srgbClr val="000000">
                      <a:alpha val="25000"/>
                    </a:srgbClr>
                  </a:outerShdw>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en-US" sz="1800">
                <a:solidFill>
                  <a:srgbClr val="FFC000"/>
                </a:solidFill>
                <a:latin typeface="Aptos" panose="020B0004020202020204" pitchFamily="34" charset="0"/>
              </a:rPr>
              <a:t>“</a:t>
            </a:r>
            <a:r>
              <a:rPr lang="en-US" sz="1800" b="1">
                <a:solidFill>
                  <a:srgbClr val="FFC000"/>
                </a:solidFill>
                <a:latin typeface="Aptos" panose="020B0004020202020204" pitchFamily="34" charset="0"/>
              </a:rPr>
              <a:t>BIBLE LIFE” Study </a:t>
            </a:r>
            <a:r>
              <a:rPr lang="en-US" sz="1800" b="1">
                <a:solidFill>
                  <a:schemeClr val="bg2"/>
                </a:solidFill>
                <a:latin typeface="Aptos" panose="020B0004020202020204" pitchFamily="34" charset="0"/>
              </a:rPr>
              <a:t> </a:t>
            </a:r>
            <a:r>
              <a:rPr lang="en-US" sz="1800" b="1">
                <a:solidFill>
                  <a:schemeClr val="tx2"/>
                </a:solidFill>
                <a:latin typeface="Aptos" panose="020B0004020202020204" pitchFamily="34" charset="0"/>
              </a:rPr>
              <a:t>- </a:t>
            </a:r>
            <a:r>
              <a:rPr lang="en-US" sz="1800">
                <a:solidFill>
                  <a:schemeClr val="tx2"/>
                </a:solidFill>
                <a:latin typeface="Aptos" panose="020B0004020202020204" pitchFamily="34" charset="0"/>
              </a:rPr>
              <a:t>Exploring the message &amp; the ministry of Jesus Christ</a:t>
            </a:r>
            <a:endParaRPr lang="en-US" sz="1800" dirty="0">
              <a:solidFill>
                <a:schemeClr val="tx2"/>
              </a:solidFill>
              <a:latin typeface="Aptos" panose="020B0004020202020204" pitchFamily="34" charset="0"/>
            </a:endParaRPr>
          </a:p>
        </p:txBody>
      </p:sp>
      <p:sp>
        <p:nvSpPr>
          <p:cNvPr id="10" name="TextBox 9">
            <a:extLst>
              <a:ext uri="{FF2B5EF4-FFF2-40B4-BE49-F238E27FC236}">
                <a16:creationId xmlns:a16="http://schemas.microsoft.com/office/drawing/2014/main" id="{15C70C26-47E3-D36E-4717-4F9DAF3DB78C}"/>
              </a:ext>
            </a:extLst>
          </p:cNvPr>
          <p:cNvSpPr txBox="1"/>
          <p:nvPr/>
        </p:nvSpPr>
        <p:spPr>
          <a:xfrm>
            <a:off x="4261776" y="583768"/>
            <a:ext cx="3175344" cy="369332"/>
          </a:xfrm>
          <a:prstGeom prst="rect">
            <a:avLst/>
          </a:prstGeom>
          <a:noFill/>
          <a:ln w="28575">
            <a:solidFill>
              <a:srgbClr val="0070C0"/>
            </a:solidFill>
          </a:ln>
          <a:effectLst>
            <a:glow rad="101600">
              <a:schemeClr val="accent5">
                <a:satMod val="175000"/>
                <a:alpha val="40000"/>
              </a:schemeClr>
            </a:glow>
          </a:effectLst>
        </p:spPr>
        <p:txBody>
          <a:bodyPr wrap="square" rtlCol="0">
            <a:spAutoFit/>
          </a:bodyPr>
          <a:lstStyle/>
          <a:p>
            <a:pPr algn="ctr"/>
            <a:r>
              <a:rPr lang="en-US" b="1" dirty="0">
                <a:solidFill>
                  <a:schemeClr val="bg1"/>
                </a:solidFill>
                <a:latin typeface="Aptos SemiBold" panose="020B0004020202020204" pitchFamily="34" charset="0"/>
              </a:rPr>
              <a:t>Topic: Religion &amp; Relationship</a:t>
            </a:r>
          </a:p>
        </p:txBody>
      </p:sp>
      <p:sp>
        <p:nvSpPr>
          <p:cNvPr id="4" name="TextBox 3">
            <a:extLst>
              <a:ext uri="{FF2B5EF4-FFF2-40B4-BE49-F238E27FC236}">
                <a16:creationId xmlns:a16="http://schemas.microsoft.com/office/drawing/2014/main" id="{42420B45-F045-019D-7DC3-2BC17FFB8F1B}"/>
              </a:ext>
            </a:extLst>
          </p:cNvPr>
          <p:cNvSpPr txBox="1"/>
          <p:nvPr/>
        </p:nvSpPr>
        <p:spPr>
          <a:xfrm>
            <a:off x="793356" y="1024804"/>
            <a:ext cx="10664076" cy="5539593"/>
          </a:xfrm>
          <a:prstGeom prst="rect">
            <a:avLst/>
          </a:prstGeom>
          <a:noFill/>
        </p:spPr>
        <p:txBody>
          <a:bodyPr wrap="square">
            <a:spAutoFit/>
          </a:bodyPr>
          <a:lstStyle/>
          <a:p>
            <a:pPr marL="285750" marR="0" indent="-285750">
              <a:lnSpc>
                <a:spcPct val="115000"/>
              </a:lnSpc>
              <a:spcAft>
                <a:spcPts val="800"/>
              </a:spcAft>
              <a:buFont typeface="Arial" panose="020B0604020202020204" pitchFamily="34" charset="0"/>
              <a:buChar char="•"/>
            </a:pPr>
            <a:r>
              <a:rPr lang="en-US" sz="1600" b="1" kern="100" dirty="0">
                <a:solidFill>
                  <a:schemeClr val="bg1"/>
                </a:solidFill>
                <a:latin typeface="Droid Sans" panose="020B0606030804020204" pitchFamily="34" charset="0"/>
                <a:ea typeface="Droid Sans" panose="020B0606030804020204" pitchFamily="34" charset="0"/>
                <a:cs typeface="Droid Sans" panose="020B0606030804020204" pitchFamily="34" charset="0"/>
              </a:rPr>
              <a:t>There is a world view that </a:t>
            </a:r>
            <a:r>
              <a:rPr lang="en-US" sz="1600" b="1" kern="100" dirty="0">
                <a:solidFill>
                  <a:schemeClr val="bg1"/>
                </a:solidFill>
                <a:effectLst/>
                <a:latin typeface="Droid Sans" panose="020B0606030804020204" pitchFamily="34" charset="0"/>
                <a:ea typeface="Droid Sans" panose="020B0606030804020204" pitchFamily="34" charset="0"/>
                <a:cs typeface="Droid Sans" panose="020B0606030804020204" pitchFamily="34" charset="0"/>
              </a:rPr>
              <a:t>is revealed in God’s Word and the other is based upon man’s opinion in its many variations. </a:t>
            </a:r>
            <a:endParaRPr lang="en-US" sz="1600" b="1" kern="100" dirty="0">
              <a:solidFill>
                <a:schemeClr val="bg1"/>
              </a:solidFill>
              <a:latin typeface="Droid Sans" panose="020B0606030804020204" pitchFamily="34" charset="0"/>
              <a:ea typeface="Droid Sans" panose="020B0606030804020204" pitchFamily="34" charset="0"/>
              <a:cs typeface="Droid Sans" panose="020B0606030804020204" pitchFamily="34" charset="0"/>
            </a:endParaRPr>
          </a:p>
          <a:p>
            <a:pPr marL="285750" marR="0" indent="-285750">
              <a:lnSpc>
                <a:spcPct val="115000"/>
              </a:lnSpc>
              <a:spcAft>
                <a:spcPts val="800"/>
              </a:spcAft>
              <a:buFont typeface="Arial" panose="020B0604020202020204" pitchFamily="34" charset="0"/>
              <a:buChar char="•"/>
            </a:pPr>
            <a:r>
              <a:rPr lang="en-US" sz="1600" b="1" kern="100" dirty="0">
                <a:solidFill>
                  <a:schemeClr val="bg1"/>
                </a:solidFill>
                <a:effectLst/>
                <a:latin typeface="Droid Sans" panose="020B0606030804020204" pitchFamily="34" charset="0"/>
                <a:ea typeface="Droid Sans" panose="020B0606030804020204" pitchFamily="34" charset="0"/>
                <a:cs typeface="Droid Sans" panose="020B0606030804020204" pitchFamily="34" charset="0"/>
              </a:rPr>
              <a:t>Jesus contrasted those who lived their lives based upon the </a:t>
            </a:r>
            <a:r>
              <a:rPr lang="en-US" sz="1600" b="1" kern="100" dirty="0">
                <a:solidFill>
                  <a:schemeClr val="bg1"/>
                </a:solidFill>
                <a:effectLst/>
                <a:highlight>
                  <a:srgbClr val="FFFF00"/>
                </a:highlight>
                <a:latin typeface="Droid Sans" panose="020B0606030804020204" pitchFamily="34" charset="0"/>
                <a:ea typeface="Droid Sans" panose="020B0606030804020204" pitchFamily="34" charset="0"/>
                <a:cs typeface="Droid Sans" panose="020B0606030804020204" pitchFamily="34" charset="0"/>
              </a:rPr>
              <a:t>traditions of men </a:t>
            </a:r>
            <a:r>
              <a:rPr lang="en-US" sz="1600" b="1" kern="100" dirty="0">
                <a:solidFill>
                  <a:schemeClr val="bg1"/>
                </a:solidFill>
                <a:effectLst/>
                <a:latin typeface="Droid Sans" panose="020B0606030804020204" pitchFamily="34" charset="0"/>
                <a:ea typeface="Droid Sans" panose="020B0606030804020204" pitchFamily="34" charset="0"/>
                <a:cs typeface="Droid Sans" panose="020B0606030804020204" pitchFamily="34" charset="0"/>
              </a:rPr>
              <a:t>over against the Word of God. </a:t>
            </a:r>
            <a:endParaRPr lang="en-US" sz="1600" b="1" kern="100" dirty="0">
              <a:solidFill>
                <a:schemeClr val="bg1"/>
              </a:solidFill>
              <a:effectLst/>
              <a:latin typeface="Roboto" panose="02000000000000000000" pitchFamily="2" charset="0"/>
              <a:ea typeface="Droid Sans" panose="020B0606030804020204" pitchFamily="34" charset="0"/>
              <a:cs typeface="Droid Sans" panose="020B0606030804020204" pitchFamily="34" charset="0"/>
            </a:endParaRPr>
          </a:p>
          <a:p>
            <a:pPr marL="285750" marR="0" indent="-285750">
              <a:lnSpc>
                <a:spcPct val="115000"/>
              </a:lnSpc>
              <a:spcAft>
                <a:spcPts val="800"/>
              </a:spcAft>
              <a:buFont typeface="Arial" panose="020B0604020202020204" pitchFamily="34" charset="0"/>
              <a:buChar char="•"/>
            </a:pPr>
            <a:r>
              <a:rPr lang="en-US" sz="1600" b="0" i="0" dirty="0">
                <a:solidFill>
                  <a:schemeClr val="bg1"/>
                </a:solidFill>
                <a:effectLst/>
                <a:latin typeface="Roboto" panose="02000000000000000000" pitchFamily="2" charset="0"/>
              </a:rPr>
              <a:t>Christians who follow the tradition of men read into the verses things that are not even there. </a:t>
            </a:r>
            <a:r>
              <a:rPr lang="en-US" sz="1600" dirty="0">
                <a:solidFill>
                  <a:schemeClr val="bg1"/>
                </a:solidFill>
                <a:latin typeface="Roboto" panose="02000000000000000000" pitchFamily="2" charset="0"/>
              </a:rPr>
              <a:t>(</a:t>
            </a:r>
            <a:r>
              <a:rPr lang="en-US" sz="1600" b="0" i="0" dirty="0">
                <a:solidFill>
                  <a:schemeClr val="bg1"/>
                </a:solidFill>
                <a:effectLst/>
                <a:latin typeface="Roboto" panose="02000000000000000000" pitchFamily="2" charset="0"/>
              </a:rPr>
              <a:t>Example Mormon church).</a:t>
            </a:r>
          </a:p>
          <a:p>
            <a:pPr marL="285750" marR="0" indent="-285750">
              <a:lnSpc>
                <a:spcPct val="115000"/>
              </a:lnSpc>
              <a:spcAft>
                <a:spcPts val="800"/>
              </a:spcAft>
              <a:buFont typeface="Arial" panose="020B0604020202020204" pitchFamily="34" charset="0"/>
              <a:buChar char="•"/>
            </a:pPr>
            <a:r>
              <a:rPr lang="en-US" sz="1600" b="0" i="0" dirty="0">
                <a:solidFill>
                  <a:schemeClr val="bg1"/>
                </a:solidFill>
                <a:effectLst/>
                <a:latin typeface="Roboto" panose="02000000000000000000" pitchFamily="2" charset="0"/>
              </a:rPr>
              <a:t>Mary, priests, purgatory, prayers to Mary, popes, holy water, cardinals, canonization of dead saints, lent, celibacy. </a:t>
            </a:r>
          </a:p>
          <a:p>
            <a:pPr marL="285750" marR="0" indent="-285750">
              <a:lnSpc>
                <a:spcPct val="115000"/>
              </a:lnSpc>
              <a:spcAft>
                <a:spcPts val="800"/>
              </a:spcAft>
              <a:buFont typeface="Arial" panose="020B0604020202020204" pitchFamily="34" charset="0"/>
              <a:buChar char="•"/>
            </a:pPr>
            <a:r>
              <a:rPr lang="en-US" sz="1600" b="1" dirty="0">
                <a:solidFill>
                  <a:srgbClr val="0070C0"/>
                </a:solidFill>
                <a:latin typeface="Droid Sans" panose="020B0606030804020204" pitchFamily="34" charset="0"/>
                <a:ea typeface="Droid Sans" panose="020B0606030804020204" pitchFamily="34" charset="0"/>
                <a:cs typeface="Droid Sans" panose="020B0606030804020204" pitchFamily="34" charset="0"/>
              </a:rPr>
              <a:t>Mark 7: 6 He replied, “Isaiah was right when he prophesied about you hypocrites; as it is written: “‘These people honor me with their lips, but their hearts are far from me.7 They worship me in vain; their teachings are merely human rules.’8 You have let go of the commands of God and are holding on to human traditions.” 9 And he continued, “You have a fine way of setting aside the commands of God in order to observe your own traditions! </a:t>
            </a:r>
          </a:p>
          <a:p>
            <a:pPr marL="285750" marR="0" indent="-285750">
              <a:lnSpc>
                <a:spcPct val="115000"/>
              </a:lnSpc>
              <a:spcAft>
                <a:spcPts val="800"/>
              </a:spcAft>
              <a:buFont typeface="Arial" panose="020B0604020202020204" pitchFamily="34" charset="0"/>
              <a:buChar char="•"/>
            </a:pPr>
            <a:r>
              <a:rPr lang="en-US" sz="1600" b="1" kern="100" dirty="0">
                <a:solidFill>
                  <a:schemeClr val="bg1"/>
                </a:solidFill>
                <a:effectLst/>
                <a:latin typeface="Droid Sans" panose="020B0606030804020204" pitchFamily="34" charset="0"/>
                <a:ea typeface="Droid Sans" panose="020B0606030804020204" pitchFamily="34" charset="0"/>
                <a:cs typeface="Droid Sans" panose="020B0606030804020204" pitchFamily="34" charset="0"/>
              </a:rPr>
              <a:t>Because God has clearly revealed himself in creation, </a:t>
            </a:r>
            <a:r>
              <a:rPr lang="en-US" sz="1600" b="1" kern="100" dirty="0">
                <a:solidFill>
                  <a:schemeClr val="bg1"/>
                </a:solidFill>
                <a:effectLst/>
                <a:highlight>
                  <a:srgbClr val="FFFF00"/>
                </a:highlight>
                <a:latin typeface="Droid Sans" panose="020B0606030804020204" pitchFamily="34" charset="0"/>
                <a:ea typeface="Droid Sans" panose="020B0606030804020204" pitchFamily="34" charset="0"/>
                <a:cs typeface="Droid Sans" panose="020B0606030804020204" pitchFamily="34" charset="0"/>
              </a:rPr>
              <a:t>religion is first of all a response to God’s revelation</a:t>
            </a:r>
            <a:r>
              <a:rPr lang="en-US" sz="1600" b="1" kern="100" dirty="0">
                <a:solidFill>
                  <a:schemeClr val="bg1"/>
                </a:solidFill>
                <a:effectLst/>
                <a:latin typeface="Droid Sans" panose="020B0606030804020204" pitchFamily="34" charset="0"/>
                <a:ea typeface="Droid Sans" panose="020B0606030804020204" pitchFamily="34" charset="0"/>
                <a:cs typeface="Droid Sans" panose="020B0606030804020204" pitchFamily="34" charset="0"/>
              </a:rPr>
              <a:t>, either in faith or rebellion. </a:t>
            </a:r>
            <a:r>
              <a:rPr lang="en-US" sz="1600" b="1" kern="100" dirty="0">
                <a:solidFill>
                  <a:schemeClr val="bg1"/>
                </a:solidFill>
                <a:effectLst/>
                <a:highlight>
                  <a:srgbClr val="FFFF00"/>
                </a:highlight>
                <a:latin typeface="Droid Sans" panose="020B0606030804020204" pitchFamily="34" charset="0"/>
                <a:ea typeface="Droid Sans" panose="020B0606030804020204" pitchFamily="34" charset="0"/>
                <a:cs typeface="Droid Sans" panose="020B0606030804020204" pitchFamily="34" charset="0"/>
              </a:rPr>
              <a:t>It is either based on God’s Word or man’s word.</a:t>
            </a:r>
            <a:r>
              <a:rPr lang="en-US" sz="1600" b="1" kern="100" dirty="0">
                <a:solidFill>
                  <a:schemeClr val="bg1"/>
                </a:solidFill>
                <a:effectLst/>
                <a:latin typeface="Droid Sans" panose="020B0606030804020204" pitchFamily="34" charset="0"/>
                <a:ea typeface="Droid Sans" panose="020B0606030804020204" pitchFamily="34" charset="0"/>
                <a:cs typeface="Droid Sans" panose="020B0606030804020204" pitchFamily="34" charset="0"/>
              </a:rPr>
              <a:t> </a:t>
            </a:r>
          </a:p>
          <a:p>
            <a:pPr marL="285750" marR="0" indent="-285750">
              <a:lnSpc>
                <a:spcPct val="115000"/>
              </a:lnSpc>
              <a:spcAft>
                <a:spcPts val="800"/>
              </a:spcAft>
              <a:buFont typeface="Arial" panose="020B0604020202020204" pitchFamily="34" charset="0"/>
              <a:buChar char="•"/>
            </a:pPr>
            <a:r>
              <a:rPr lang="en-US" sz="1600" b="1" kern="100" dirty="0">
                <a:solidFill>
                  <a:schemeClr val="bg1"/>
                </a:solidFill>
                <a:effectLst/>
                <a:latin typeface="Droid Sans" panose="020B0606030804020204" pitchFamily="34" charset="0"/>
                <a:ea typeface="Droid Sans" panose="020B0606030804020204" pitchFamily="34" charset="0"/>
                <a:cs typeface="Droid Sans" panose="020B0606030804020204" pitchFamily="34" charset="0"/>
              </a:rPr>
              <a:t>As God’s image bearer, are you being religious or not?</a:t>
            </a:r>
          </a:p>
          <a:p>
            <a:pPr algn="l"/>
            <a:endParaRPr lang="en-US" sz="1600" dirty="0">
              <a:solidFill>
                <a:srgbClr val="0070C0"/>
              </a:solidFill>
              <a:latin typeface="Arial Nova Cond" panose="020B0506020202020204" pitchFamily="34" charset="0"/>
            </a:endParaRPr>
          </a:p>
          <a:p>
            <a:pPr marL="0" marR="0">
              <a:lnSpc>
                <a:spcPct val="115000"/>
              </a:lnSpc>
              <a:spcAft>
                <a:spcPts val="800"/>
              </a:spcAft>
            </a:pPr>
            <a:endParaRPr lang="en-US" sz="1400" kern="100" dirty="0">
              <a:effectLst/>
              <a:latin typeface="Aptos" panose="020B0004020202020204" pitchFamily="34" charset="0"/>
              <a:ea typeface="Aptos" panose="020B0004020202020204" pitchFamily="34" charset="0"/>
              <a:cs typeface="Times New Roman" panose="02020603050405020304" pitchFamily="18" charset="0"/>
            </a:endParaRPr>
          </a:p>
        </p:txBody>
      </p:sp>
      <p:sp>
        <p:nvSpPr>
          <p:cNvPr id="5" name="TextBox 4">
            <a:extLst>
              <a:ext uri="{FF2B5EF4-FFF2-40B4-BE49-F238E27FC236}">
                <a16:creationId xmlns:a16="http://schemas.microsoft.com/office/drawing/2014/main" id="{C9948DC1-4F92-AD6E-CB8C-B66A8704F608}"/>
              </a:ext>
            </a:extLst>
          </p:cNvPr>
          <p:cNvSpPr txBox="1"/>
          <p:nvPr/>
        </p:nvSpPr>
        <p:spPr>
          <a:xfrm>
            <a:off x="2105406" y="6014242"/>
            <a:ext cx="9909810" cy="353943"/>
          </a:xfrm>
          <a:prstGeom prst="rect">
            <a:avLst/>
          </a:prstGeom>
          <a:noFill/>
        </p:spPr>
        <p:txBody>
          <a:bodyPr wrap="square">
            <a:spAutoFit/>
          </a:bodyPr>
          <a:lstStyle/>
          <a:p>
            <a:r>
              <a:rPr lang="en-US" sz="1700" b="1" dirty="0">
                <a:solidFill>
                  <a:schemeClr val="tx2"/>
                </a:solidFill>
                <a:effectLst/>
                <a:highlight>
                  <a:srgbClr val="800000"/>
                </a:highlight>
                <a:latin typeface="Droid Sans" panose="020B0606030804020204" pitchFamily="34" charset="0"/>
                <a:ea typeface="Droid Sans" panose="020B0606030804020204" pitchFamily="34" charset="0"/>
                <a:cs typeface="Droid Sans" panose="020B0606030804020204" pitchFamily="34" charset="0"/>
              </a:rPr>
              <a:t>“</a:t>
            </a:r>
            <a:r>
              <a:rPr lang="en-US" sz="1700" b="1" dirty="0">
                <a:solidFill>
                  <a:schemeClr val="tx2"/>
                </a:solidFill>
                <a:highlight>
                  <a:srgbClr val="800000"/>
                </a:highlight>
                <a:latin typeface="Droid Sans" panose="020B0606030804020204" pitchFamily="34" charset="0"/>
                <a:ea typeface="Droid Sans" panose="020B0606030804020204" pitchFamily="34" charset="0"/>
                <a:cs typeface="Droid Sans" panose="020B0606030804020204" pitchFamily="34" charset="0"/>
              </a:rPr>
              <a:t>T</a:t>
            </a:r>
            <a:r>
              <a:rPr lang="en-US" sz="1700" b="1" dirty="0">
                <a:solidFill>
                  <a:schemeClr val="tx2"/>
                </a:solidFill>
                <a:effectLst/>
                <a:highlight>
                  <a:srgbClr val="800000"/>
                </a:highlight>
                <a:latin typeface="Droid Sans" panose="020B0606030804020204" pitchFamily="34" charset="0"/>
                <a:ea typeface="Droid Sans" panose="020B0606030804020204" pitchFamily="34" charset="0"/>
                <a:cs typeface="Droid Sans" panose="020B0606030804020204" pitchFamily="34" charset="0"/>
              </a:rPr>
              <a:t>rue religion is neither rules-based nor ritual-based. True religion is a relationship with God. </a:t>
            </a:r>
            <a:endParaRPr lang="en-US" sz="1700" b="1" dirty="0">
              <a:solidFill>
                <a:schemeClr val="tx2"/>
              </a:solidFill>
              <a:highlight>
                <a:srgbClr val="800000"/>
              </a:highlight>
              <a:latin typeface="Droid Sans" panose="020B0606030804020204" pitchFamily="34" charset="0"/>
              <a:ea typeface="Droid Sans" panose="020B0606030804020204" pitchFamily="34" charset="0"/>
              <a:cs typeface="Droid Sans" panose="020B0606030804020204" pitchFamily="34" charset="0"/>
            </a:endParaRPr>
          </a:p>
        </p:txBody>
      </p:sp>
      <p:sp>
        <p:nvSpPr>
          <p:cNvPr id="2" name="Arrow: Pentagon 1">
            <a:extLst>
              <a:ext uri="{FF2B5EF4-FFF2-40B4-BE49-F238E27FC236}">
                <a16:creationId xmlns:a16="http://schemas.microsoft.com/office/drawing/2014/main" id="{42C08221-9E04-9D16-E389-BE7D255B06E9}"/>
              </a:ext>
            </a:extLst>
          </p:cNvPr>
          <p:cNvSpPr/>
          <p:nvPr/>
        </p:nvSpPr>
        <p:spPr>
          <a:xfrm>
            <a:off x="846399" y="6045696"/>
            <a:ext cx="1205964" cy="291033"/>
          </a:xfrm>
          <a:prstGeom prst="homePlate">
            <a:avLst/>
          </a:prstGeom>
        </p:spPr>
        <p:style>
          <a:lnRef idx="2">
            <a:schemeClr val="accent5">
              <a:shade val="15000"/>
            </a:schemeClr>
          </a:lnRef>
          <a:fillRef idx="1">
            <a:schemeClr val="accent5"/>
          </a:fillRef>
          <a:effectRef idx="0">
            <a:schemeClr val="accent5"/>
          </a:effectRef>
          <a:fontRef idx="minor">
            <a:schemeClr val="lt1"/>
          </a:fontRef>
        </p:style>
        <p:txBody>
          <a:bodyPr rtlCol="0" anchor="ctr"/>
          <a:lstStyle/>
          <a:p>
            <a:pPr algn="ctr"/>
            <a:r>
              <a:rPr lang="en-US" b="1" dirty="0">
                <a:solidFill>
                  <a:schemeClr val="bg1"/>
                </a:solidFill>
                <a:latin typeface="Arial" panose="020B0604020202020204" pitchFamily="34" charset="0"/>
                <a:cs typeface="Arial" panose="020B0604020202020204" pitchFamily="34" charset="0"/>
              </a:rPr>
              <a:t>Purpose</a:t>
            </a:r>
          </a:p>
        </p:txBody>
      </p:sp>
    </p:spTree>
    <p:extLst>
      <p:ext uri="{BB962C8B-B14F-4D97-AF65-F5344CB8AC3E}">
        <p14:creationId xmlns:p14="http://schemas.microsoft.com/office/powerpoint/2010/main" val="248270334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gradFill flip="none" rotWithShape="1">
          <a:gsLst>
            <a:gs pos="7000">
              <a:schemeClr val="accent1">
                <a:lumMod val="5000"/>
                <a:lumOff val="95000"/>
              </a:schemeClr>
            </a:gs>
            <a:gs pos="0">
              <a:schemeClr val="accent1">
                <a:lumMod val="45000"/>
                <a:lumOff val="55000"/>
              </a:schemeClr>
            </a:gs>
            <a:gs pos="100000">
              <a:schemeClr val="accent1">
                <a:lumMod val="45000"/>
                <a:lumOff val="55000"/>
              </a:schemeClr>
            </a:gs>
            <a:gs pos="93000">
              <a:schemeClr val="accent1">
                <a:alpha val="50000"/>
                <a:lumMod val="50000"/>
                <a:lumOff val="50000"/>
              </a:schemeClr>
            </a:gs>
          </a:gsLst>
          <a:lin ang="5400000" scaled="0"/>
          <a:tileRect/>
        </a:gradFill>
        <a:effectLst/>
      </p:bgPr>
    </p:bg>
    <p:spTree>
      <p:nvGrpSpPr>
        <p:cNvPr id="1" name="">
          <a:extLst>
            <a:ext uri="{FF2B5EF4-FFF2-40B4-BE49-F238E27FC236}">
              <a16:creationId xmlns:a16="http://schemas.microsoft.com/office/drawing/2014/main" id="{998F4E75-156D-85C2-CF00-7611066B074D}"/>
            </a:ext>
          </a:extLst>
        </p:cNvPr>
        <p:cNvGrpSpPr/>
        <p:nvPr/>
      </p:nvGrpSpPr>
      <p:grpSpPr>
        <a:xfrm>
          <a:off x="0" y="0"/>
          <a:ext cx="0" cy="0"/>
          <a:chOff x="0" y="0"/>
          <a:chExt cx="0" cy="0"/>
        </a:xfrm>
      </p:grpSpPr>
      <p:sp>
        <p:nvSpPr>
          <p:cNvPr id="3" name="Subtitle 2">
            <a:extLst>
              <a:ext uri="{FF2B5EF4-FFF2-40B4-BE49-F238E27FC236}">
                <a16:creationId xmlns:a16="http://schemas.microsoft.com/office/drawing/2014/main" id="{7BDB44DF-B561-0D0B-C860-ACC6DB95D3B0}"/>
              </a:ext>
            </a:extLst>
          </p:cNvPr>
          <p:cNvSpPr>
            <a:spLocks noGrp="1"/>
          </p:cNvSpPr>
          <p:nvPr>
            <p:ph type="subTitle" idx="1"/>
          </p:nvPr>
        </p:nvSpPr>
        <p:spPr>
          <a:xfrm>
            <a:off x="9624289" y="6613236"/>
            <a:ext cx="2567711" cy="244764"/>
          </a:xfrm>
          <a:solidFill>
            <a:srgbClr val="002060"/>
          </a:solidFill>
          <a:ln>
            <a:noFill/>
          </a:ln>
        </p:spPr>
        <p:txBody>
          <a:bodyPr>
            <a:normAutofit/>
          </a:bodyPr>
          <a:lstStyle/>
          <a:p>
            <a:r>
              <a:rPr lang="en-US" sz="1000" b="1" dirty="0">
                <a:solidFill>
                  <a:srgbClr val="FFC000"/>
                </a:solidFill>
                <a:latin typeface="Aptos Display" panose="020B0004020202020204" pitchFamily="34" charset="0"/>
              </a:rPr>
              <a:t>GENESIS EVANGELICAL MISSION (GEM)</a:t>
            </a:r>
          </a:p>
        </p:txBody>
      </p:sp>
      <p:sp>
        <p:nvSpPr>
          <p:cNvPr id="7" name="Title 4">
            <a:extLst>
              <a:ext uri="{FF2B5EF4-FFF2-40B4-BE49-F238E27FC236}">
                <a16:creationId xmlns:a16="http://schemas.microsoft.com/office/drawing/2014/main" id="{56D04A35-1221-B2F1-CD17-878ED56B9BDD}"/>
              </a:ext>
            </a:extLst>
          </p:cNvPr>
          <p:cNvSpPr txBox="1">
            <a:spLocks/>
          </p:cNvSpPr>
          <p:nvPr/>
        </p:nvSpPr>
        <p:spPr>
          <a:xfrm>
            <a:off x="1808136" y="118872"/>
            <a:ext cx="8619098" cy="393192"/>
          </a:xfrm>
          <a:prstGeom prst="rect">
            <a:avLst/>
          </a:prstGeom>
          <a:solidFill>
            <a:srgbClr val="002060"/>
          </a:solidFill>
        </p:spPr>
        <p:txBody>
          <a:bodyPr vert="horz" lIns="91440" tIns="45720" rIns="91440" bIns="45720" rtlCol="0" anchor="b">
            <a:noAutofit/>
          </a:bodyPr>
          <a:lstStyle>
            <a:lvl1pPr algn="ctr" defTabSz="457200" rtl="0" eaLnBrk="1" latinLnBrk="0" hangingPunct="1">
              <a:spcBef>
                <a:spcPct val="0"/>
              </a:spcBef>
              <a:buNone/>
              <a:defRPr sz="4800" kern="1200" cap="all">
                <a:ln w="3175" cmpd="sng">
                  <a:noFill/>
                </a:ln>
                <a:gradFill flip="none" rotWithShape="1">
                  <a:gsLst>
                    <a:gs pos="0">
                      <a:schemeClr val="tx1"/>
                    </a:gs>
                    <a:gs pos="100000">
                      <a:schemeClr val="tx1">
                        <a:lumMod val="65000"/>
                      </a:schemeClr>
                    </a:gs>
                  </a:gsLst>
                  <a:lin ang="5580000" scaled="0"/>
                  <a:tileRect/>
                </a:gradFill>
                <a:effectLst>
                  <a:glow rad="38100">
                    <a:schemeClr val="bg1">
                      <a:lumMod val="65000"/>
                      <a:lumOff val="35000"/>
                      <a:alpha val="50000"/>
                    </a:schemeClr>
                  </a:glow>
                  <a:outerShdw blurRad="28575" dist="31750" dir="13200000" algn="tl" rotWithShape="0">
                    <a:srgbClr val="000000">
                      <a:alpha val="25000"/>
                    </a:srgbClr>
                  </a:outerShdw>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en-US" sz="1800">
                <a:solidFill>
                  <a:srgbClr val="FFC000"/>
                </a:solidFill>
                <a:latin typeface="Aptos" panose="020B0004020202020204" pitchFamily="34" charset="0"/>
              </a:rPr>
              <a:t>“</a:t>
            </a:r>
            <a:r>
              <a:rPr lang="en-US" sz="1800" b="1">
                <a:solidFill>
                  <a:srgbClr val="FFC000"/>
                </a:solidFill>
                <a:latin typeface="Aptos" panose="020B0004020202020204" pitchFamily="34" charset="0"/>
              </a:rPr>
              <a:t>BIBLE LIFE” Study </a:t>
            </a:r>
            <a:r>
              <a:rPr lang="en-US" sz="1800" b="1">
                <a:solidFill>
                  <a:schemeClr val="bg2"/>
                </a:solidFill>
                <a:latin typeface="Aptos" panose="020B0004020202020204" pitchFamily="34" charset="0"/>
              </a:rPr>
              <a:t> </a:t>
            </a:r>
            <a:r>
              <a:rPr lang="en-US" sz="1800" b="1">
                <a:solidFill>
                  <a:schemeClr val="tx2"/>
                </a:solidFill>
                <a:latin typeface="Aptos" panose="020B0004020202020204" pitchFamily="34" charset="0"/>
              </a:rPr>
              <a:t>- </a:t>
            </a:r>
            <a:r>
              <a:rPr lang="en-US" sz="1800">
                <a:solidFill>
                  <a:schemeClr val="tx2"/>
                </a:solidFill>
                <a:latin typeface="Aptos" panose="020B0004020202020204" pitchFamily="34" charset="0"/>
              </a:rPr>
              <a:t>Exploring the message &amp; the ministry of Jesus Christ</a:t>
            </a:r>
            <a:endParaRPr lang="en-US" sz="1800" dirty="0">
              <a:solidFill>
                <a:schemeClr val="tx2"/>
              </a:solidFill>
              <a:latin typeface="Aptos" panose="020B0004020202020204" pitchFamily="34" charset="0"/>
            </a:endParaRPr>
          </a:p>
        </p:txBody>
      </p:sp>
      <p:sp>
        <p:nvSpPr>
          <p:cNvPr id="10" name="TextBox 9">
            <a:extLst>
              <a:ext uri="{FF2B5EF4-FFF2-40B4-BE49-F238E27FC236}">
                <a16:creationId xmlns:a16="http://schemas.microsoft.com/office/drawing/2014/main" id="{ECF499A3-5EB4-8B32-0680-06F90724464B}"/>
              </a:ext>
            </a:extLst>
          </p:cNvPr>
          <p:cNvSpPr txBox="1"/>
          <p:nvPr/>
        </p:nvSpPr>
        <p:spPr>
          <a:xfrm>
            <a:off x="4261776" y="583768"/>
            <a:ext cx="3175344" cy="369332"/>
          </a:xfrm>
          <a:prstGeom prst="rect">
            <a:avLst/>
          </a:prstGeom>
          <a:noFill/>
          <a:ln w="28575">
            <a:solidFill>
              <a:srgbClr val="0070C0"/>
            </a:solidFill>
          </a:ln>
          <a:effectLst>
            <a:glow rad="101600">
              <a:schemeClr val="accent5">
                <a:satMod val="175000"/>
                <a:alpha val="40000"/>
              </a:schemeClr>
            </a:glow>
          </a:effectLst>
        </p:spPr>
        <p:txBody>
          <a:bodyPr wrap="square" rtlCol="0">
            <a:spAutoFit/>
          </a:bodyPr>
          <a:lstStyle/>
          <a:p>
            <a:pPr algn="ctr"/>
            <a:r>
              <a:rPr lang="en-US" b="1" dirty="0">
                <a:solidFill>
                  <a:schemeClr val="bg1"/>
                </a:solidFill>
                <a:latin typeface="Aptos SemiBold" panose="020B0004020202020204" pitchFamily="34" charset="0"/>
              </a:rPr>
              <a:t>Topic: Religion &amp; Relationship</a:t>
            </a:r>
          </a:p>
        </p:txBody>
      </p:sp>
      <p:sp>
        <p:nvSpPr>
          <p:cNvPr id="9" name="TextBox 8">
            <a:extLst>
              <a:ext uri="{FF2B5EF4-FFF2-40B4-BE49-F238E27FC236}">
                <a16:creationId xmlns:a16="http://schemas.microsoft.com/office/drawing/2014/main" id="{8B27C157-72BD-E19D-7337-0A08E47D239F}"/>
              </a:ext>
            </a:extLst>
          </p:cNvPr>
          <p:cNvSpPr txBox="1"/>
          <p:nvPr/>
        </p:nvSpPr>
        <p:spPr>
          <a:xfrm>
            <a:off x="898398" y="1834378"/>
            <a:ext cx="10220706" cy="3281348"/>
          </a:xfrm>
          <a:prstGeom prst="rect">
            <a:avLst/>
          </a:prstGeom>
          <a:noFill/>
        </p:spPr>
        <p:txBody>
          <a:bodyPr wrap="square">
            <a:spAutoFit/>
          </a:bodyPr>
          <a:lstStyle/>
          <a:p>
            <a:pPr marL="285750" indent="-285750">
              <a:lnSpc>
                <a:spcPct val="115000"/>
              </a:lnSpc>
              <a:spcAft>
                <a:spcPts val="800"/>
              </a:spcAft>
              <a:buFont typeface="Arial" panose="020B0604020202020204" pitchFamily="34" charset="0"/>
              <a:buChar char="•"/>
            </a:pPr>
            <a:r>
              <a:rPr lang="en-US" sz="1700" b="1" kern="100" dirty="0">
                <a:solidFill>
                  <a:schemeClr val="bg1"/>
                </a:solidFill>
                <a:effectLst/>
                <a:latin typeface="Droid Sans" panose="020B0606030804020204" pitchFamily="34" charset="0"/>
                <a:ea typeface="Droid Sans" panose="020B0606030804020204" pitchFamily="34" charset="0"/>
                <a:cs typeface="Droid Sans" panose="020B0606030804020204" pitchFamily="34" charset="0"/>
              </a:rPr>
              <a:t>Both religion and relationship have a broad range of meaning</a:t>
            </a:r>
            <a:endParaRPr lang="en-US" sz="1700" b="1" dirty="0">
              <a:solidFill>
                <a:schemeClr val="bg1"/>
              </a:solidFill>
              <a:effectLst/>
              <a:latin typeface="Droid Sans" panose="020B0606030804020204" pitchFamily="34" charset="0"/>
              <a:ea typeface="Droid Sans" panose="020B0606030804020204" pitchFamily="34" charset="0"/>
              <a:cs typeface="Droid Sans" panose="020B0606030804020204" pitchFamily="34" charset="0"/>
            </a:endParaRPr>
          </a:p>
          <a:p>
            <a:pPr marL="285750" indent="-285750">
              <a:lnSpc>
                <a:spcPct val="115000"/>
              </a:lnSpc>
              <a:spcAft>
                <a:spcPts val="800"/>
              </a:spcAft>
              <a:buFont typeface="Arial" panose="020B0604020202020204" pitchFamily="34" charset="0"/>
              <a:buChar char="•"/>
            </a:pPr>
            <a:r>
              <a:rPr lang="en-US" sz="1700" b="1" dirty="0">
                <a:solidFill>
                  <a:schemeClr val="bg1"/>
                </a:solidFill>
                <a:effectLst/>
                <a:latin typeface="Droid Sans" panose="020B0606030804020204" pitchFamily="34" charset="0"/>
                <a:ea typeface="Droid Sans" panose="020B0606030804020204" pitchFamily="34" charset="0"/>
                <a:cs typeface="Droid Sans" panose="020B0606030804020204" pitchFamily="34" charset="0"/>
              </a:rPr>
              <a:t>There is a difference between religion to look religious and religion to cultivate a deeper relationship with Christ</a:t>
            </a:r>
            <a:endParaRPr lang="en-US" sz="1700" b="1" kern="100" dirty="0">
              <a:solidFill>
                <a:schemeClr val="bg1"/>
              </a:solidFill>
              <a:latin typeface="Droid Sans" panose="020B0606030804020204" pitchFamily="34" charset="0"/>
              <a:ea typeface="Droid Sans" panose="020B0606030804020204" pitchFamily="34" charset="0"/>
              <a:cs typeface="Droid Sans" panose="020B0606030804020204" pitchFamily="34" charset="0"/>
            </a:endParaRPr>
          </a:p>
          <a:p>
            <a:pPr marL="285750" marR="0" indent="-285750">
              <a:lnSpc>
                <a:spcPct val="115000"/>
              </a:lnSpc>
              <a:spcAft>
                <a:spcPts val="800"/>
              </a:spcAft>
              <a:buFont typeface="Arial" panose="020B0604020202020204" pitchFamily="34" charset="0"/>
              <a:buChar char="•"/>
            </a:pPr>
            <a:r>
              <a:rPr lang="en-US" sz="1700" b="1" kern="100" dirty="0">
                <a:solidFill>
                  <a:schemeClr val="bg1"/>
                </a:solidFill>
                <a:latin typeface="Droid Sans" panose="020B0606030804020204" pitchFamily="34" charset="0"/>
                <a:ea typeface="Droid Sans" panose="020B0606030804020204" pitchFamily="34" charset="0"/>
                <a:cs typeface="Droid Sans" panose="020B0606030804020204" pitchFamily="34" charset="0"/>
              </a:rPr>
              <a:t>True R</a:t>
            </a:r>
            <a:r>
              <a:rPr lang="en-US" sz="1700" b="1" kern="100" dirty="0">
                <a:solidFill>
                  <a:schemeClr val="bg1"/>
                </a:solidFill>
                <a:effectLst/>
                <a:latin typeface="Droid Sans" panose="020B0606030804020204" pitchFamily="34" charset="0"/>
                <a:ea typeface="Droid Sans" panose="020B0606030804020204" pitchFamily="34" charset="0"/>
                <a:cs typeface="Droid Sans" panose="020B0606030804020204" pitchFamily="34" charset="0"/>
              </a:rPr>
              <a:t>eligious practices, help us deepen our relationship with Him.</a:t>
            </a:r>
          </a:p>
          <a:p>
            <a:pPr marL="285750" indent="-285750">
              <a:lnSpc>
                <a:spcPct val="115000"/>
              </a:lnSpc>
              <a:spcAft>
                <a:spcPts val="800"/>
              </a:spcAft>
              <a:buFont typeface="Arial" panose="020B0604020202020204" pitchFamily="34" charset="0"/>
              <a:buChar char="•"/>
            </a:pPr>
            <a:r>
              <a:rPr lang="en-US" sz="1700" b="1" kern="100" dirty="0">
                <a:solidFill>
                  <a:schemeClr val="bg1"/>
                </a:solidFill>
                <a:effectLst/>
                <a:latin typeface="Droid Sans" panose="020B0606030804020204" pitchFamily="34" charset="0"/>
                <a:ea typeface="Droid Sans" panose="020B0606030804020204" pitchFamily="34" charset="0"/>
                <a:cs typeface="Droid Sans" panose="020B0606030804020204" pitchFamily="34" charset="0"/>
              </a:rPr>
              <a:t>In </a:t>
            </a:r>
            <a:r>
              <a:rPr lang="en-US" sz="1700" b="1" kern="100" dirty="0">
                <a:solidFill>
                  <a:schemeClr val="bg1"/>
                </a:solidFill>
                <a:latin typeface="Droid Sans" panose="020B0606030804020204" pitchFamily="34" charset="0"/>
                <a:ea typeface="Droid Sans" panose="020B0606030804020204" pitchFamily="34" charset="0"/>
                <a:cs typeface="Droid Sans" panose="020B0606030804020204" pitchFamily="34" charset="0"/>
              </a:rPr>
              <a:t>true </a:t>
            </a:r>
            <a:r>
              <a:rPr lang="en-US" sz="1700" b="1" kern="100" dirty="0">
                <a:solidFill>
                  <a:schemeClr val="bg1"/>
                </a:solidFill>
                <a:effectLst/>
                <a:latin typeface="Droid Sans" panose="020B0606030804020204" pitchFamily="34" charset="0"/>
                <a:ea typeface="Droid Sans" panose="020B0606030804020204" pitchFamily="34" charset="0"/>
                <a:cs typeface="Droid Sans" panose="020B0606030804020204" pitchFamily="34" charset="0"/>
              </a:rPr>
              <a:t>religion we are “bound” to God through Christ and it is this religious behavior that enables our relationship with God and carries with it certain covenantal obligations.</a:t>
            </a:r>
          </a:p>
          <a:p>
            <a:pPr marL="285750" indent="-285750">
              <a:lnSpc>
                <a:spcPct val="115000"/>
              </a:lnSpc>
              <a:spcAft>
                <a:spcPts val="800"/>
              </a:spcAft>
              <a:buFont typeface="Arial" panose="020B0604020202020204" pitchFamily="34" charset="0"/>
              <a:buChar char="•"/>
            </a:pPr>
            <a:r>
              <a:rPr lang="en-US" sz="1700" b="1" kern="100" dirty="0">
                <a:solidFill>
                  <a:schemeClr val="bg1"/>
                </a:solidFill>
                <a:latin typeface="Droid Sans" panose="020B0606030804020204" pitchFamily="34" charset="0"/>
                <a:ea typeface="Droid Sans" panose="020B0606030804020204" pitchFamily="34" charset="0"/>
                <a:cs typeface="Droid Sans" panose="020B0606030804020204" pitchFamily="34" charset="0"/>
              </a:rPr>
              <a:t>God is God of order, not confusion or chaos. This means that God requires both our faith and function. </a:t>
            </a:r>
            <a:endParaRPr lang="en-US" sz="1700" b="1" kern="100" dirty="0">
              <a:solidFill>
                <a:schemeClr val="bg1"/>
              </a:solidFill>
              <a:effectLst/>
              <a:latin typeface="Droid Sans" panose="020B0606030804020204" pitchFamily="34" charset="0"/>
              <a:ea typeface="Droid Sans" panose="020B0606030804020204" pitchFamily="34" charset="0"/>
              <a:cs typeface="Droid Sans" panose="020B0606030804020204" pitchFamily="34" charset="0"/>
            </a:endParaRPr>
          </a:p>
          <a:p>
            <a:pPr marL="285750" marR="0" indent="-285750">
              <a:lnSpc>
                <a:spcPct val="115000"/>
              </a:lnSpc>
              <a:spcAft>
                <a:spcPts val="800"/>
              </a:spcAft>
              <a:buFont typeface="Arial" panose="020B0604020202020204" pitchFamily="34" charset="0"/>
              <a:buChar char="•"/>
            </a:pPr>
            <a:endParaRPr lang="en-US" sz="1600" kern="100" dirty="0">
              <a:effectLst/>
              <a:latin typeface="Aptos" panose="020B0004020202020204" pitchFamily="34" charset="0"/>
              <a:ea typeface="Aptos" panose="020B0004020202020204" pitchFamily="34" charset="0"/>
              <a:cs typeface="Times New Roman" panose="02020603050405020304" pitchFamily="18" charset="0"/>
            </a:endParaRPr>
          </a:p>
        </p:txBody>
      </p:sp>
      <p:sp>
        <p:nvSpPr>
          <p:cNvPr id="11" name="TextBox 10">
            <a:extLst>
              <a:ext uri="{FF2B5EF4-FFF2-40B4-BE49-F238E27FC236}">
                <a16:creationId xmlns:a16="http://schemas.microsoft.com/office/drawing/2014/main" id="{7800466F-3B17-E206-175E-BC921F9B2EE0}"/>
              </a:ext>
            </a:extLst>
          </p:cNvPr>
          <p:cNvSpPr txBox="1"/>
          <p:nvPr/>
        </p:nvSpPr>
        <p:spPr>
          <a:xfrm>
            <a:off x="3474720" y="1208676"/>
            <a:ext cx="4754880" cy="369332"/>
          </a:xfrm>
          <a:prstGeom prst="rect">
            <a:avLst/>
          </a:prstGeom>
          <a:noFill/>
        </p:spPr>
        <p:txBody>
          <a:bodyPr wrap="square" rtlCol="0">
            <a:spAutoFit/>
          </a:bodyPr>
          <a:lstStyle/>
          <a:p>
            <a:pPr algn="ctr"/>
            <a:r>
              <a:rPr lang="en-US" b="1" dirty="0">
                <a:solidFill>
                  <a:schemeClr val="bg1"/>
                </a:solidFill>
                <a:highlight>
                  <a:srgbClr val="FFFF00"/>
                </a:highlight>
                <a:latin typeface="Arial Nova Cond" panose="020B0506020202020204" pitchFamily="34" charset="0"/>
              </a:rPr>
              <a:t>Christianity is not a religion but a relationship!</a:t>
            </a:r>
          </a:p>
        </p:txBody>
      </p:sp>
      <p:sp>
        <p:nvSpPr>
          <p:cNvPr id="13" name="TextBox 12">
            <a:extLst>
              <a:ext uri="{FF2B5EF4-FFF2-40B4-BE49-F238E27FC236}">
                <a16:creationId xmlns:a16="http://schemas.microsoft.com/office/drawing/2014/main" id="{D8B3FEFB-F383-2B42-BEE9-4B5C0D4782B1}"/>
              </a:ext>
            </a:extLst>
          </p:cNvPr>
          <p:cNvSpPr txBox="1"/>
          <p:nvPr/>
        </p:nvSpPr>
        <p:spPr>
          <a:xfrm>
            <a:off x="2249951" y="5495149"/>
            <a:ext cx="8157591" cy="369332"/>
          </a:xfrm>
          <a:prstGeom prst="rect">
            <a:avLst/>
          </a:prstGeom>
          <a:noFill/>
        </p:spPr>
        <p:txBody>
          <a:bodyPr wrap="square">
            <a:spAutoFit/>
          </a:bodyPr>
          <a:lstStyle/>
          <a:p>
            <a:pPr algn="ctr"/>
            <a:r>
              <a:rPr lang="en-US" sz="1800" b="1" dirty="0">
                <a:solidFill>
                  <a:schemeClr val="tx2"/>
                </a:solidFill>
                <a:effectLst/>
                <a:highlight>
                  <a:srgbClr val="800000"/>
                </a:highlight>
                <a:latin typeface="Droid Sans" panose="020B0606030804020204" pitchFamily="34" charset="0"/>
                <a:ea typeface="Droid Sans" panose="020B0606030804020204" pitchFamily="34" charset="0"/>
                <a:cs typeface="Droid Sans" panose="020B0606030804020204" pitchFamily="34" charset="0"/>
              </a:rPr>
              <a:t>God wants us to pursue a relationship with Him,</a:t>
            </a:r>
            <a:r>
              <a:rPr lang="en-US" b="1" dirty="0">
                <a:solidFill>
                  <a:schemeClr val="tx2"/>
                </a:solidFill>
                <a:highlight>
                  <a:srgbClr val="800000"/>
                </a:highlight>
                <a:latin typeface="Droid Sans" panose="020B0606030804020204" pitchFamily="34" charset="0"/>
                <a:ea typeface="Droid Sans" panose="020B0606030804020204" pitchFamily="34" charset="0"/>
                <a:cs typeface="Droid Sans" panose="020B0606030804020204" pitchFamily="34" charset="0"/>
              </a:rPr>
              <a:t> with faith and fervor</a:t>
            </a:r>
          </a:p>
        </p:txBody>
      </p:sp>
      <p:sp>
        <p:nvSpPr>
          <p:cNvPr id="2" name="Arrow: Pentagon 1">
            <a:extLst>
              <a:ext uri="{FF2B5EF4-FFF2-40B4-BE49-F238E27FC236}">
                <a16:creationId xmlns:a16="http://schemas.microsoft.com/office/drawing/2014/main" id="{7165E183-D373-1A1A-5BB9-621F6E8BE8B4}"/>
              </a:ext>
            </a:extLst>
          </p:cNvPr>
          <p:cNvSpPr/>
          <p:nvPr/>
        </p:nvSpPr>
        <p:spPr>
          <a:xfrm>
            <a:off x="2321694" y="1208676"/>
            <a:ext cx="1279638" cy="369332"/>
          </a:xfrm>
          <a:prstGeom prst="homePlate">
            <a:avLst/>
          </a:prstGeom>
        </p:spPr>
        <p:style>
          <a:lnRef idx="2">
            <a:schemeClr val="accent5">
              <a:shade val="15000"/>
            </a:schemeClr>
          </a:lnRef>
          <a:fillRef idx="1">
            <a:schemeClr val="accent5"/>
          </a:fillRef>
          <a:effectRef idx="0">
            <a:schemeClr val="accent5"/>
          </a:effectRef>
          <a:fontRef idx="minor">
            <a:schemeClr val="lt1"/>
          </a:fontRef>
        </p:style>
        <p:txBody>
          <a:bodyPr rtlCol="0" anchor="ctr"/>
          <a:lstStyle/>
          <a:p>
            <a:pPr algn="ctr"/>
            <a:r>
              <a:rPr lang="en-US" b="1" dirty="0">
                <a:solidFill>
                  <a:schemeClr val="bg1"/>
                </a:solidFill>
                <a:latin typeface="Arial" panose="020B0604020202020204" pitchFamily="34" charset="0"/>
                <a:cs typeface="Arial" panose="020B0604020202020204" pitchFamily="34" charset="0"/>
              </a:rPr>
              <a:t>Position</a:t>
            </a:r>
          </a:p>
        </p:txBody>
      </p:sp>
    </p:spTree>
    <p:extLst>
      <p:ext uri="{BB962C8B-B14F-4D97-AF65-F5344CB8AC3E}">
        <p14:creationId xmlns:p14="http://schemas.microsoft.com/office/powerpoint/2010/main" val="404842167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gradFill flip="none" rotWithShape="1">
          <a:gsLst>
            <a:gs pos="7000">
              <a:schemeClr val="accent1">
                <a:lumMod val="5000"/>
                <a:lumOff val="95000"/>
              </a:schemeClr>
            </a:gs>
            <a:gs pos="0">
              <a:schemeClr val="accent1">
                <a:lumMod val="45000"/>
                <a:lumOff val="55000"/>
              </a:schemeClr>
            </a:gs>
            <a:gs pos="100000">
              <a:schemeClr val="accent1">
                <a:lumMod val="45000"/>
                <a:lumOff val="55000"/>
              </a:schemeClr>
            </a:gs>
            <a:gs pos="93000">
              <a:schemeClr val="accent1">
                <a:alpha val="50000"/>
                <a:lumMod val="50000"/>
                <a:lumOff val="50000"/>
              </a:schemeClr>
            </a:gs>
          </a:gsLst>
          <a:lin ang="5400000" scaled="0"/>
          <a:tileRect/>
        </a:gradFill>
        <a:effectLst/>
      </p:bgPr>
    </p:bg>
    <p:spTree>
      <p:nvGrpSpPr>
        <p:cNvPr id="1" name="">
          <a:extLst>
            <a:ext uri="{FF2B5EF4-FFF2-40B4-BE49-F238E27FC236}">
              <a16:creationId xmlns:a16="http://schemas.microsoft.com/office/drawing/2014/main" id="{2FF69D91-5717-C1C9-3BB1-9B7EF7E0EEC3}"/>
            </a:ext>
          </a:extLst>
        </p:cNvPr>
        <p:cNvGrpSpPr/>
        <p:nvPr/>
      </p:nvGrpSpPr>
      <p:grpSpPr>
        <a:xfrm>
          <a:off x="0" y="0"/>
          <a:ext cx="0" cy="0"/>
          <a:chOff x="0" y="0"/>
          <a:chExt cx="0" cy="0"/>
        </a:xfrm>
      </p:grpSpPr>
      <p:sp>
        <p:nvSpPr>
          <p:cNvPr id="3" name="Subtitle 2">
            <a:extLst>
              <a:ext uri="{FF2B5EF4-FFF2-40B4-BE49-F238E27FC236}">
                <a16:creationId xmlns:a16="http://schemas.microsoft.com/office/drawing/2014/main" id="{3A3FBCA8-3C19-3EB7-2B70-2B96DD7CD45D}"/>
              </a:ext>
            </a:extLst>
          </p:cNvPr>
          <p:cNvSpPr>
            <a:spLocks noGrp="1"/>
          </p:cNvSpPr>
          <p:nvPr>
            <p:ph type="subTitle" idx="1"/>
          </p:nvPr>
        </p:nvSpPr>
        <p:spPr>
          <a:xfrm>
            <a:off x="9624289" y="6613236"/>
            <a:ext cx="2567711" cy="244764"/>
          </a:xfrm>
          <a:solidFill>
            <a:srgbClr val="002060"/>
          </a:solidFill>
          <a:ln>
            <a:noFill/>
          </a:ln>
        </p:spPr>
        <p:txBody>
          <a:bodyPr>
            <a:normAutofit/>
          </a:bodyPr>
          <a:lstStyle/>
          <a:p>
            <a:r>
              <a:rPr lang="en-US" sz="1000" b="1" dirty="0">
                <a:solidFill>
                  <a:srgbClr val="FFC000"/>
                </a:solidFill>
                <a:latin typeface="Aptos Display" panose="020B0004020202020204" pitchFamily="34" charset="0"/>
              </a:rPr>
              <a:t>GENESIS EVANGELICAL MISSION (GEM)</a:t>
            </a:r>
          </a:p>
        </p:txBody>
      </p:sp>
      <p:sp>
        <p:nvSpPr>
          <p:cNvPr id="7" name="Title 4">
            <a:extLst>
              <a:ext uri="{FF2B5EF4-FFF2-40B4-BE49-F238E27FC236}">
                <a16:creationId xmlns:a16="http://schemas.microsoft.com/office/drawing/2014/main" id="{26387208-9A9B-9777-FFCF-4C050BF47A28}"/>
              </a:ext>
            </a:extLst>
          </p:cNvPr>
          <p:cNvSpPr txBox="1">
            <a:spLocks/>
          </p:cNvSpPr>
          <p:nvPr/>
        </p:nvSpPr>
        <p:spPr>
          <a:xfrm>
            <a:off x="1808136" y="118872"/>
            <a:ext cx="8619098" cy="393192"/>
          </a:xfrm>
          <a:prstGeom prst="rect">
            <a:avLst/>
          </a:prstGeom>
          <a:solidFill>
            <a:srgbClr val="002060"/>
          </a:solidFill>
        </p:spPr>
        <p:txBody>
          <a:bodyPr vert="horz" lIns="91440" tIns="45720" rIns="91440" bIns="45720" rtlCol="0" anchor="b">
            <a:noAutofit/>
          </a:bodyPr>
          <a:lstStyle>
            <a:lvl1pPr algn="ctr" defTabSz="457200" rtl="0" eaLnBrk="1" latinLnBrk="0" hangingPunct="1">
              <a:spcBef>
                <a:spcPct val="0"/>
              </a:spcBef>
              <a:buNone/>
              <a:defRPr sz="4800" kern="1200" cap="all">
                <a:ln w="3175" cmpd="sng">
                  <a:noFill/>
                </a:ln>
                <a:gradFill flip="none" rotWithShape="1">
                  <a:gsLst>
                    <a:gs pos="0">
                      <a:schemeClr val="tx1"/>
                    </a:gs>
                    <a:gs pos="100000">
                      <a:schemeClr val="tx1">
                        <a:lumMod val="65000"/>
                      </a:schemeClr>
                    </a:gs>
                  </a:gsLst>
                  <a:lin ang="5580000" scaled="0"/>
                  <a:tileRect/>
                </a:gradFill>
                <a:effectLst>
                  <a:glow rad="38100">
                    <a:schemeClr val="bg1">
                      <a:lumMod val="65000"/>
                      <a:lumOff val="35000"/>
                      <a:alpha val="50000"/>
                    </a:schemeClr>
                  </a:glow>
                  <a:outerShdw blurRad="28575" dist="31750" dir="13200000" algn="tl" rotWithShape="0">
                    <a:srgbClr val="000000">
                      <a:alpha val="25000"/>
                    </a:srgbClr>
                  </a:outerShdw>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en-US" sz="1800">
                <a:solidFill>
                  <a:srgbClr val="FFC000"/>
                </a:solidFill>
                <a:latin typeface="Aptos" panose="020B0004020202020204" pitchFamily="34" charset="0"/>
              </a:rPr>
              <a:t>“</a:t>
            </a:r>
            <a:r>
              <a:rPr lang="en-US" sz="1800" b="1">
                <a:solidFill>
                  <a:srgbClr val="FFC000"/>
                </a:solidFill>
                <a:latin typeface="Aptos" panose="020B0004020202020204" pitchFamily="34" charset="0"/>
              </a:rPr>
              <a:t>BIBLE LIFE” Study </a:t>
            </a:r>
            <a:r>
              <a:rPr lang="en-US" sz="1800" b="1">
                <a:solidFill>
                  <a:schemeClr val="bg2"/>
                </a:solidFill>
                <a:latin typeface="Aptos" panose="020B0004020202020204" pitchFamily="34" charset="0"/>
              </a:rPr>
              <a:t> </a:t>
            </a:r>
            <a:r>
              <a:rPr lang="en-US" sz="1800" b="1">
                <a:solidFill>
                  <a:schemeClr val="tx2"/>
                </a:solidFill>
                <a:latin typeface="Aptos" panose="020B0004020202020204" pitchFamily="34" charset="0"/>
              </a:rPr>
              <a:t>- </a:t>
            </a:r>
            <a:r>
              <a:rPr lang="en-US" sz="1800">
                <a:solidFill>
                  <a:schemeClr val="tx2"/>
                </a:solidFill>
                <a:latin typeface="Aptos" panose="020B0004020202020204" pitchFamily="34" charset="0"/>
              </a:rPr>
              <a:t>Exploring the message &amp; the ministry of Jesus Christ</a:t>
            </a:r>
            <a:endParaRPr lang="en-US" sz="1800" dirty="0">
              <a:solidFill>
                <a:schemeClr val="tx2"/>
              </a:solidFill>
              <a:latin typeface="Aptos" panose="020B0004020202020204" pitchFamily="34" charset="0"/>
            </a:endParaRPr>
          </a:p>
        </p:txBody>
      </p:sp>
      <p:sp>
        <p:nvSpPr>
          <p:cNvPr id="10" name="TextBox 9">
            <a:extLst>
              <a:ext uri="{FF2B5EF4-FFF2-40B4-BE49-F238E27FC236}">
                <a16:creationId xmlns:a16="http://schemas.microsoft.com/office/drawing/2014/main" id="{8BAEEEC7-BBDA-0846-3104-4CC904B13A13}"/>
              </a:ext>
            </a:extLst>
          </p:cNvPr>
          <p:cNvSpPr txBox="1"/>
          <p:nvPr/>
        </p:nvSpPr>
        <p:spPr>
          <a:xfrm>
            <a:off x="4261776" y="583768"/>
            <a:ext cx="3175344" cy="369332"/>
          </a:xfrm>
          <a:prstGeom prst="rect">
            <a:avLst/>
          </a:prstGeom>
          <a:noFill/>
          <a:ln w="28575">
            <a:solidFill>
              <a:srgbClr val="0070C0"/>
            </a:solidFill>
          </a:ln>
          <a:effectLst>
            <a:glow rad="101600">
              <a:schemeClr val="accent5">
                <a:satMod val="175000"/>
                <a:alpha val="40000"/>
              </a:schemeClr>
            </a:glow>
          </a:effectLst>
        </p:spPr>
        <p:txBody>
          <a:bodyPr wrap="square" rtlCol="0">
            <a:spAutoFit/>
          </a:bodyPr>
          <a:lstStyle/>
          <a:p>
            <a:pPr algn="ctr"/>
            <a:r>
              <a:rPr lang="en-US" b="1" dirty="0">
                <a:solidFill>
                  <a:schemeClr val="bg1"/>
                </a:solidFill>
                <a:latin typeface="Aptos SemiBold" panose="020B0004020202020204" pitchFamily="34" charset="0"/>
              </a:rPr>
              <a:t>Topic: Religion &amp; Relationship</a:t>
            </a:r>
          </a:p>
        </p:txBody>
      </p:sp>
      <p:sp>
        <p:nvSpPr>
          <p:cNvPr id="4" name="TextBox 3">
            <a:extLst>
              <a:ext uri="{FF2B5EF4-FFF2-40B4-BE49-F238E27FC236}">
                <a16:creationId xmlns:a16="http://schemas.microsoft.com/office/drawing/2014/main" id="{4BA0FA35-9BDC-8229-7BB0-F7D09DCDA963}"/>
              </a:ext>
            </a:extLst>
          </p:cNvPr>
          <p:cNvSpPr txBox="1"/>
          <p:nvPr/>
        </p:nvSpPr>
        <p:spPr>
          <a:xfrm>
            <a:off x="1236726" y="1368748"/>
            <a:ext cx="8903970" cy="4500912"/>
          </a:xfrm>
          <a:prstGeom prst="rect">
            <a:avLst/>
          </a:prstGeom>
          <a:noFill/>
        </p:spPr>
        <p:txBody>
          <a:bodyPr wrap="square">
            <a:spAutoFit/>
          </a:bodyPr>
          <a:lstStyle/>
          <a:p>
            <a:pPr marL="0" marR="0">
              <a:lnSpc>
                <a:spcPct val="115000"/>
              </a:lnSpc>
              <a:spcAft>
                <a:spcPts val="800"/>
              </a:spcAft>
            </a:pPr>
            <a:r>
              <a:rPr lang="en-US" sz="1700" b="1" kern="100" dirty="0">
                <a:solidFill>
                  <a:srgbClr val="0070C0"/>
                </a:solidFill>
                <a:effectLst/>
                <a:latin typeface="Droid Sans" panose="020B0606030804020204" pitchFamily="34" charset="0"/>
                <a:ea typeface="Droid Sans" panose="020B0606030804020204" pitchFamily="34" charset="0"/>
                <a:cs typeface="Droid Sans" panose="020B0606030804020204" pitchFamily="34" charset="0"/>
              </a:rPr>
              <a:t>Mark 7:8-9</a:t>
            </a:r>
          </a:p>
          <a:p>
            <a:pPr algn="l"/>
            <a:r>
              <a:rPr lang="en-US" sz="1700" b="1" i="0" baseline="30000" dirty="0">
                <a:solidFill>
                  <a:srgbClr val="0070C0"/>
                </a:solidFill>
                <a:effectLst/>
                <a:latin typeface="Droid Sans" panose="020B0606030804020204" pitchFamily="34" charset="0"/>
                <a:ea typeface="Droid Sans" panose="020B0606030804020204" pitchFamily="34" charset="0"/>
                <a:cs typeface="Droid Sans" panose="020B0606030804020204" pitchFamily="34" charset="0"/>
              </a:rPr>
              <a:t>8 </a:t>
            </a:r>
            <a:r>
              <a:rPr lang="en-US" sz="1700" b="1" i="0" dirty="0">
                <a:solidFill>
                  <a:srgbClr val="0070C0"/>
                </a:solidFill>
                <a:effectLst/>
                <a:latin typeface="Droid Sans" panose="020B0606030804020204" pitchFamily="34" charset="0"/>
                <a:ea typeface="Droid Sans" panose="020B0606030804020204" pitchFamily="34" charset="0"/>
                <a:cs typeface="Droid Sans" panose="020B0606030804020204" pitchFamily="34" charset="0"/>
              </a:rPr>
              <a:t>You have let go of the commands of God and are holding on to human traditions.”</a:t>
            </a:r>
          </a:p>
          <a:p>
            <a:pPr algn="l"/>
            <a:r>
              <a:rPr lang="en-US" sz="1700" b="1" i="0" baseline="30000" dirty="0">
                <a:solidFill>
                  <a:srgbClr val="0070C0"/>
                </a:solidFill>
                <a:effectLst/>
                <a:latin typeface="Droid Sans" panose="020B0606030804020204" pitchFamily="34" charset="0"/>
                <a:ea typeface="Droid Sans" panose="020B0606030804020204" pitchFamily="34" charset="0"/>
                <a:cs typeface="Droid Sans" panose="020B0606030804020204" pitchFamily="34" charset="0"/>
              </a:rPr>
              <a:t>9 </a:t>
            </a:r>
            <a:r>
              <a:rPr lang="en-US" sz="1700" b="1" i="0" dirty="0">
                <a:solidFill>
                  <a:srgbClr val="0070C0"/>
                </a:solidFill>
                <a:effectLst/>
                <a:latin typeface="Droid Sans" panose="020B0606030804020204" pitchFamily="34" charset="0"/>
                <a:ea typeface="Droid Sans" panose="020B0606030804020204" pitchFamily="34" charset="0"/>
                <a:cs typeface="Droid Sans" panose="020B0606030804020204" pitchFamily="34" charset="0"/>
              </a:rPr>
              <a:t>And he continued, “You have a fine way of setting aside the commands of God in order to observe your own traditions!</a:t>
            </a:r>
          </a:p>
          <a:p>
            <a:pPr marL="0" marR="0">
              <a:lnSpc>
                <a:spcPct val="115000"/>
              </a:lnSpc>
              <a:spcAft>
                <a:spcPts val="800"/>
              </a:spcAft>
            </a:pPr>
            <a:endParaRPr lang="en-US" sz="1700" b="1" kern="100" dirty="0">
              <a:solidFill>
                <a:srgbClr val="101010"/>
              </a:solidFill>
              <a:effectLst/>
              <a:latin typeface="Droid Sans" panose="020B0606030804020204" pitchFamily="34" charset="0"/>
              <a:ea typeface="Droid Sans" panose="020B0606030804020204" pitchFamily="34" charset="0"/>
              <a:cs typeface="Droid Sans" panose="020B0606030804020204" pitchFamily="34" charset="0"/>
            </a:endParaRPr>
          </a:p>
          <a:p>
            <a:pPr marL="285750" marR="0" indent="-285750">
              <a:lnSpc>
                <a:spcPct val="115000"/>
              </a:lnSpc>
              <a:spcAft>
                <a:spcPts val="800"/>
              </a:spcAft>
              <a:buFont typeface="Arial" panose="020B0604020202020204" pitchFamily="34" charset="0"/>
              <a:buChar char="•"/>
            </a:pPr>
            <a:r>
              <a:rPr lang="en-US" sz="1700" b="1" kern="100" dirty="0">
                <a:solidFill>
                  <a:srgbClr val="101010"/>
                </a:solidFill>
                <a:effectLst/>
                <a:latin typeface="Droid Sans" panose="020B0606030804020204" pitchFamily="34" charset="0"/>
                <a:ea typeface="Droid Sans" panose="020B0606030804020204" pitchFamily="34" charset="0"/>
                <a:cs typeface="Droid Sans" panose="020B0606030804020204" pitchFamily="34" charset="0"/>
              </a:rPr>
              <a:t>Jesus was deeply interested in people and relationships</a:t>
            </a:r>
            <a:endParaRPr lang="en-US" sz="1700" b="1" kern="100" dirty="0">
              <a:effectLst/>
              <a:latin typeface="Droid Sans" panose="020B0606030804020204" pitchFamily="34" charset="0"/>
              <a:ea typeface="Droid Sans" panose="020B0606030804020204" pitchFamily="34" charset="0"/>
              <a:cs typeface="Droid Sans" panose="020B0606030804020204" pitchFamily="34" charset="0"/>
            </a:endParaRPr>
          </a:p>
          <a:p>
            <a:pPr marL="285750" marR="0" indent="-285750">
              <a:lnSpc>
                <a:spcPct val="115000"/>
              </a:lnSpc>
              <a:spcAft>
                <a:spcPts val="800"/>
              </a:spcAft>
              <a:buFont typeface="Arial" panose="020B0604020202020204" pitchFamily="34" charset="0"/>
              <a:buChar char="•"/>
            </a:pPr>
            <a:r>
              <a:rPr lang="en-US" sz="1700" b="1" kern="100" dirty="0">
                <a:solidFill>
                  <a:srgbClr val="101010"/>
                </a:solidFill>
                <a:effectLst/>
                <a:latin typeface="Droid Sans" panose="020B0606030804020204" pitchFamily="34" charset="0"/>
                <a:ea typeface="Droid Sans" panose="020B0606030804020204" pitchFamily="34" charset="0"/>
                <a:cs typeface="Droid Sans" panose="020B0606030804020204" pitchFamily="34" charset="0"/>
              </a:rPr>
              <a:t>If we excuse our inconsistency attitude, we will only strengthen them. </a:t>
            </a:r>
          </a:p>
          <a:p>
            <a:pPr marL="285750" marR="0" indent="-285750">
              <a:lnSpc>
                <a:spcPct val="115000"/>
              </a:lnSpc>
              <a:spcAft>
                <a:spcPts val="800"/>
              </a:spcAft>
              <a:buFont typeface="Arial" panose="020B0604020202020204" pitchFamily="34" charset="0"/>
              <a:buChar char="•"/>
            </a:pPr>
            <a:r>
              <a:rPr lang="en-US" sz="1700" b="1" kern="100" dirty="0">
                <a:solidFill>
                  <a:srgbClr val="101010"/>
                </a:solidFill>
                <a:effectLst/>
                <a:latin typeface="Droid Sans" panose="020B0606030804020204" pitchFamily="34" charset="0"/>
                <a:ea typeface="Droid Sans" panose="020B0606030804020204" pitchFamily="34" charset="0"/>
                <a:cs typeface="Droid Sans" panose="020B0606030804020204" pitchFamily="34" charset="0"/>
              </a:rPr>
              <a:t>If we face up to our consistencies and hypocrisy, then we will grow in wisdom and faith.</a:t>
            </a:r>
          </a:p>
          <a:p>
            <a:pPr marL="285750" indent="-285750">
              <a:lnSpc>
                <a:spcPct val="115000"/>
              </a:lnSpc>
              <a:spcAft>
                <a:spcPts val="800"/>
              </a:spcAft>
              <a:buFont typeface="Arial" panose="020B0604020202020204" pitchFamily="34" charset="0"/>
              <a:buChar char="•"/>
            </a:pPr>
            <a:r>
              <a:rPr lang="en-US" sz="1700" b="1" kern="100" dirty="0">
                <a:solidFill>
                  <a:srgbClr val="C00000"/>
                </a:solidFill>
                <a:latin typeface="Droid Sans" panose="020B0606030804020204" pitchFamily="34" charset="0"/>
                <a:ea typeface="Droid Sans" panose="020B0606030804020204" pitchFamily="34" charset="0"/>
                <a:cs typeface="Droid Sans" panose="020B0606030804020204" pitchFamily="34" charset="0"/>
              </a:rPr>
              <a:t>Jesus said: </a:t>
            </a:r>
            <a:r>
              <a:rPr lang="en-US" sz="1700" b="1" kern="100" dirty="0">
                <a:solidFill>
                  <a:srgbClr val="C00000"/>
                </a:solidFill>
                <a:effectLst/>
                <a:latin typeface="Droid Sans" panose="020B0606030804020204" pitchFamily="34" charset="0"/>
                <a:ea typeface="Droid Sans" panose="020B0606030804020204" pitchFamily="34" charset="0"/>
                <a:cs typeface="Droid Sans" panose="020B0606030804020204" pitchFamily="34" charset="0"/>
              </a:rPr>
              <a:t>My sheep will listen to my voice</a:t>
            </a:r>
            <a:r>
              <a:rPr lang="en-US" sz="1700" b="1" kern="100" dirty="0">
                <a:solidFill>
                  <a:srgbClr val="101010"/>
                </a:solidFill>
                <a:effectLst/>
                <a:latin typeface="Droid Sans" panose="020B0606030804020204" pitchFamily="34" charset="0"/>
                <a:ea typeface="Droid Sans" panose="020B0606030804020204" pitchFamily="34" charset="0"/>
                <a:cs typeface="Droid Sans" panose="020B0606030804020204" pitchFamily="34" charset="0"/>
              </a:rPr>
              <a:t>.  A person’s voice convey more than words, it conveys intent. Sometimes it is comfort and encouragement and at other time it conveys warning and instruction. </a:t>
            </a:r>
            <a:endParaRPr lang="en-US" sz="1700" b="1" kern="100" dirty="0">
              <a:effectLst/>
              <a:latin typeface="Droid Sans" panose="020B0606030804020204" pitchFamily="34" charset="0"/>
              <a:ea typeface="Droid Sans" panose="020B0606030804020204" pitchFamily="34" charset="0"/>
              <a:cs typeface="Droid Sans" panose="020B0606030804020204" pitchFamily="34" charset="0"/>
            </a:endParaRPr>
          </a:p>
          <a:p>
            <a:pPr marL="0" marR="0">
              <a:lnSpc>
                <a:spcPct val="115000"/>
              </a:lnSpc>
              <a:spcAft>
                <a:spcPts val="800"/>
              </a:spcAft>
            </a:pPr>
            <a:r>
              <a:rPr lang="en-US" sz="1800" kern="100" dirty="0">
                <a:solidFill>
                  <a:srgbClr val="101010"/>
                </a:solidFill>
                <a:effectLst/>
                <a:latin typeface="Georgia" panose="02040502050405020303" pitchFamily="18" charset="0"/>
                <a:ea typeface="Aptos" panose="020B0004020202020204" pitchFamily="34" charset="0"/>
                <a:cs typeface="Times New Roman" panose="02020603050405020304" pitchFamily="18" charset="0"/>
              </a:rPr>
              <a:t> </a:t>
            </a:r>
            <a:endParaRPr lang="en-US" sz="1800" kern="100" dirty="0">
              <a:effectLst/>
              <a:latin typeface="Aptos" panose="020B0004020202020204" pitchFamily="34" charset="0"/>
              <a:ea typeface="Aptos" panose="020B0004020202020204" pitchFamily="34" charset="0"/>
              <a:cs typeface="Times New Roman" panose="02020603050405020304" pitchFamily="18" charset="0"/>
            </a:endParaRPr>
          </a:p>
        </p:txBody>
      </p:sp>
    </p:spTree>
    <p:extLst>
      <p:ext uri="{BB962C8B-B14F-4D97-AF65-F5344CB8AC3E}">
        <p14:creationId xmlns:p14="http://schemas.microsoft.com/office/powerpoint/2010/main" val="57286596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gradFill flip="none" rotWithShape="1">
          <a:gsLst>
            <a:gs pos="7000">
              <a:schemeClr val="accent1">
                <a:lumMod val="5000"/>
                <a:lumOff val="95000"/>
              </a:schemeClr>
            </a:gs>
            <a:gs pos="0">
              <a:schemeClr val="accent1">
                <a:lumMod val="45000"/>
                <a:lumOff val="55000"/>
              </a:schemeClr>
            </a:gs>
            <a:gs pos="100000">
              <a:schemeClr val="accent1">
                <a:lumMod val="45000"/>
                <a:lumOff val="55000"/>
              </a:schemeClr>
            </a:gs>
            <a:gs pos="93000">
              <a:schemeClr val="accent1">
                <a:alpha val="50000"/>
                <a:lumMod val="50000"/>
                <a:lumOff val="50000"/>
              </a:schemeClr>
            </a:gs>
          </a:gsLst>
          <a:lin ang="5400000" scaled="0"/>
          <a:tileRect/>
        </a:gradFill>
        <a:effectLst/>
      </p:bgPr>
    </p:bg>
    <p:spTree>
      <p:nvGrpSpPr>
        <p:cNvPr id="1" name="">
          <a:extLst>
            <a:ext uri="{FF2B5EF4-FFF2-40B4-BE49-F238E27FC236}">
              <a16:creationId xmlns:a16="http://schemas.microsoft.com/office/drawing/2014/main" id="{BA05F36D-6717-28C7-30E0-0CE6C717B671}"/>
            </a:ext>
          </a:extLst>
        </p:cNvPr>
        <p:cNvGrpSpPr/>
        <p:nvPr/>
      </p:nvGrpSpPr>
      <p:grpSpPr>
        <a:xfrm>
          <a:off x="0" y="0"/>
          <a:ext cx="0" cy="0"/>
          <a:chOff x="0" y="0"/>
          <a:chExt cx="0" cy="0"/>
        </a:xfrm>
      </p:grpSpPr>
      <p:sp>
        <p:nvSpPr>
          <p:cNvPr id="3" name="Subtitle 2">
            <a:extLst>
              <a:ext uri="{FF2B5EF4-FFF2-40B4-BE49-F238E27FC236}">
                <a16:creationId xmlns:a16="http://schemas.microsoft.com/office/drawing/2014/main" id="{9B7F22F5-EA00-A3A0-9012-9CEFE1BFA718}"/>
              </a:ext>
            </a:extLst>
          </p:cNvPr>
          <p:cNvSpPr>
            <a:spLocks noGrp="1"/>
          </p:cNvSpPr>
          <p:nvPr>
            <p:ph type="subTitle" idx="1"/>
          </p:nvPr>
        </p:nvSpPr>
        <p:spPr>
          <a:xfrm>
            <a:off x="9624289" y="6613236"/>
            <a:ext cx="2567711" cy="244764"/>
          </a:xfrm>
          <a:solidFill>
            <a:srgbClr val="002060"/>
          </a:solidFill>
          <a:ln>
            <a:noFill/>
          </a:ln>
        </p:spPr>
        <p:txBody>
          <a:bodyPr>
            <a:normAutofit/>
          </a:bodyPr>
          <a:lstStyle/>
          <a:p>
            <a:r>
              <a:rPr lang="en-US" sz="1000" b="1" dirty="0">
                <a:solidFill>
                  <a:srgbClr val="FFC000"/>
                </a:solidFill>
                <a:latin typeface="Aptos Display" panose="020B0004020202020204" pitchFamily="34" charset="0"/>
              </a:rPr>
              <a:t>GENESIS EVANGELICAL MISSION (GEM)</a:t>
            </a:r>
          </a:p>
        </p:txBody>
      </p:sp>
      <p:sp>
        <p:nvSpPr>
          <p:cNvPr id="7" name="Title 4">
            <a:extLst>
              <a:ext uri="{FF2B5EF4-FFF2-40B4-BE49-F238E27FC236}">
                <a16:creationId xmlns:a16="http://schemas.microsoft.com/office/drawing/2014/main" id="{F49F8278-4F02-BCF8-93EF-C955E5B79A5A}"/>
              </a:ext>
            </a:extLst>
          </p:cNvPr>
          <p:cNvSpPr txBox="1">
            <a:spLocks/>
          </p:cNvSpPr>
          <p:nvPr/>
        </p:nvSpPr>
        <p:spPr>
          <a:xfrm>
            <a:off x="1808136" y="118872"/>
            <a:ext cx="8619098" cy="393192"/>
          </a:xfrm>
          <a:prstGeom prst="rect">
            <a:avLst/>
          </a:prstGeom>
          <a:solidFill>
            <a:srgbClr val="002060"/>
          </a:solidFill>
        </p:spPr>
        <p:txBody>
          <a:bodyPr vert="horz" lIns="91440" tIns="45720" rIns="91440" bIns="45720" rtlCol="0" anchor="b">
            <a:noAutofit/>
          </a:bodyPr>
          <a:lstStyle>
            <a:lvl1pPr algn="ctr" defTabSz="457200" rtl="0" eaLnBrk="1" latinLnBrk="0" hangingPunct="1">
              <a:spcBef>
                <a:spcPct val="0"/>
              </a:spcBef>
              <a:buNone/>
              <a:defRPr sz="4800" kern="1200" cap="all">
                <a:ln w="3175" cmpd="sng">
                  <a:noFill/>
                </a:ln>
                <a:gradFill flip="none" rotWithShape="1">
                  <a:gsLst>
                    <a:gs pos="0">
                      <a:schemeClr val="tx1"/>
                    </a:gs>
                    <a:gs pos="100000">
                      <a:schemeClr val="tx1">
                        <a:lumMod val="65000"/>
                      </a:schemeClr>
                    </a:gs>
                  </a:gsLst>
                  <a:lin ang="5580000" scaled="0"/>
                  <a:tileRect/>
                </a:gradFill>
                <a:effectLst>
                  <a:glow rad="38100">
                    <a:schemeClr val="bg1">
                      <a:lumMod val="65000"/>
                      <a:lumOff val="35000"/>
                      <a:alpha val="50000"/>
                    </a:schemeClr>
                  </a:glow>
                  <a:outerShdw blurRad="28575" dist="31750" dir="13200000" algn="tl" rotWithShape="0">
                    <a:srgbClr val="000000">
                      <a:alpha val="25000"/>
                    </a:srgbClr>
                  </a:outerShdw>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en-US" sz="1800">
                <a:solidFill>
                  <a:srgbClr val="FFC000"/>
                </a:solidFill>
                <a:latin typeface="Aptos" panose="020B0004020202020204" pitchFamily="34" charset="0"/>
              </a:rPr>
              <a:t>“</a:t>
            </a:r>
            <a:r>
              <a:rPr lang="en-US" sz="1800" b="1">
                <a:solidFill>
                  <a:srgbClr val="FFC000"/>
                </a:solidFill>
                <a:latin typeface="Aptos" panose="020B0004020202020204" pitchFamily="34" charset="0"/>
              </a:rPr>
              <a:t>BIBLE LIFE” Study </a:t>
            </a:r>
            <a:r>
              <a:rPr lang="en-US" sz="1800" b="1">
                <a:solidFill>
                  <a:schemeClr val="bg2"/>
                </a:solidFill>
                <a:latin typeface="Aptos" panose="020B0004020202020204" pitchFamily="34" charset="0"/>
              </a:rPr>
              <a:t> </a:t>
            </a:r>
            <a:r>
              <a:rPr lang="en-US" sz="1800" b="1">
                <a:solidFill>
                  <a:schemeClr val="tx2"/>
                </a:solidFill>
                <a:latin typeface="Aptos" panose="020B0004020202020204" pitchFamily="34" charset="0"/>
              </a:rPr>
              <a:t>- </a:t>
            </a:r>
            <a:r>
              <a:rPr lang="en-US" sz="1800">
                <a:solidFill>
                  <a:schemeClr val="tx2"/>
                </a:solidFill>
                <a:latin typeface="Aptos" panose="020B0004020202020204" pitchFamily="34" charset="0"/>
              </a:rPr>
              <a:t>Exploring the message &amp; the ministry of Jesus Christ</a:t>
            </a:r>
            <a:endParaRPr lang="en-US" sz="1800" dirty="0">
              <a:solidFill>
                <a:schemeClr val="tx2"/>
              </a:solidFill>
              <a:latin typeface="Aptos" panose="020B0004020202020204" pitchFamily="34" charset="0"/>
            </a:endParaRPr>
          </a:p>
        </p:txBody>
      </p:sp>
      <p:sp>
        <p:nvSpPr>
          <p:cNvPr id="10" name="TextBox 9">
            <a:extLst>
              <a:ext uri="{FF2B5EF4-FFF2-40B4-BE49-F238E27FC236}">
                <a16:creationId xmlns:a16="http://schemas.microsoft.com/office/drawing/2014/main" id="{BAD5E943-4879-2871-3B35-2684D7306991}"/>
              </a:ext>
            </a:extLst>
          </p:cNvPr>
          <p:cNvSpPr txBox="1"/>
          <p:nvPr/>
        </p:nvSpPr>
        <p:spPr>
          <a:xfrm>
            <a:off x="4261776" y="583768"/>
            <a:ext cx="3175344" cy="369332"/>
          </a:xfrm>
          <a:prstGeom prst="rect">
            <a:avLst/>
          </a:prstGeom>
          <a:noFill/>
          <a:ln w="28575">
            <a:solidFill>
              <a:srgbClr val="0070C0"/>
            </a:solidFill>
          </a:ln>
          <a:effectLst>
            <a:glow rad="101600">
              <a:schemeClr val="accent5">
                <a:satMod val="175000"/>
                <a:alpha val="40000"/>
              </a:schemeClr>
            </a:glow>
          </a:effectLst>
        </p:spPr>
        <p:txBody>
          <a:bodyPr wrap="square" rtlCol="0">
            <a:spAutoFit/>
          </a:bodyPr>
          <a:lstStyle/>
          <a:p>
            <a:pPr algn="ctr"/>
            <a:r>
              <a:rPr lang="en-US" b="1" dirty="0">
                <a:solidFill>
                  <a:schemeClr val="bg1"/>
                </a:solidFill>
                <a:latin typeface="Aptos SemiBold" panose="020B0004020202020204" pitchFamily="34" charset="0"/>
              </a:rPr>
              <a:t>Topic: Religion &amp; Relationship</a:t>
            </a:r>
          </a:p>
        </p:txBody>
      </p:sp>
      <p:sp>
        <p:nvSpPr>
          <p:cNvPr id="4" name="TextBox 3">
            <a:extLst>
              <a:ext uri="{FF2B5EF4-FFF2-40B4-BE49-F238E27FC236}">
                <a16:creationId xmlns:a16="http://schemas.microsoft.com/office/drawing/2014/main" id="{7FE6CEB7-A5CF-E85E-F3AE-FF9CB09157F6}"/>
              </a:ext>
            </a:extLst>
          </p:cNvPr>
          <p:cNvSpPr txBox="1"/>
          <p:nvPr/>
        </p:nvSpPr>
        <p:spPr>
          <a:xfrm>
            <a:off x="622127" y="1209794"/>
            <a:ext cx="10947745" cy="5493812"/>
          </a:xfrm>
          <a:prstGeom prst="rect">
            <a:avLst/>
          </a:prstGeom>
          <a:noFill/>
        </p:spPr>
        <p:txBody>
          <a:bodyPr wrap="square">
            <a:spAutoFit/>
          </a:bodyPr>
          <a:lstStyle/>
          <a:p>
            <a:pPr marL="285750" indent="-285750" fontAlgn="base">
              <a:buFont typeface="Arial" panose="020B0604020202020204" pitchFamily="34" charset="0"/>
              <a:buChar char="•"/>
            </a:pPr>
            <a:r>
              <a:rPr lang="en-US" sz="1700" b="1" i="0" u="none" strike="noStrike" dirty="0">
                <a:solidFill>
                  <a:schemeClr val="bg1"/>
                </a:solidFill>
                <a:effectLst/>
                <a:latin typeface="Droid Sans" panose="020B0606030804020204" pitchFamily="34" charset="0"/>
                <a:ea typeface="Droid Sans" panose="020B0606030804020204" pitchFamily="34" charset="0"/>
                <a:cs typeface="Droid Sans" panose="020B0606030804020204" pitchFamily="34" charset="0"/>
              </a:rPr>
              <a:t>Form of Religion Without the Power – John Wesley</a:t>
            </a:r>
          </a:p>
          <a:p>
            <a:pPr fontAlgn="base"/>
            <a:r>
              <a:rPr lang="en-US" sz="1700" b="1" dirty="0">
                <a:solidFill>
                  <a:schemeClr val="bg1"/>
                </a:solidFill>
                <a:latin typeface="Droid Sans" panose="020B0606030804020204" pitchFamily="34" charset="0"/>
                <a:ea typeface="Droid Sans" panose="020B0606030804020204" pitchFamily="34" charset="0"/>
                <a:cs typeface="Droid Sans" panose="020B0606030804020204" pitchFamily="34" charset="0"/>
              </a:rPr>
              <a:t>     </a:t>
            </a:r>
            <a:r>
              <a:rPr lang="en-US" sz="1700" b="1" i="0" dirty="0">
                <a:solidFill>
                  <a:schemeClr val="bg1"/>
                </a:solidFill>
                <a:effectLst/>
                <a:latin typeface="Droid Sans" panose="020B0606030804020204" pitchFamily="34" charset="0"/>
                <a:ea typeface="Droid Sans" panose="020B0606030804020204" pitchFamily="34" charset="0"/>
                <a:cs typeface="Droid Sans" panose="020B0606030804020204" pitchFamily="34" charset="0"/>
              </a:rPr>
              <a:t>- </a:t>
            </a:r>
            <a:r>
              <a:rPr lang="en-US" sz="1700" b="1" i="1" dirty="0">
                <a:solidFill>
                  <a:schemeClr val="bg1"/>
                </a:solidFill>
                <a:effectLst/>
                <a:latin typeface="Droid Sans" panose="020B0606030804020204" pitchFamily="34" charset="0"/>
                <a:ea typeface="Droid Sans" panose="020B0606030804020204" pitchFamily="34" charset="0"/>
                <a:cs typeface="Droid Sans" panose="020B0606030804020204" pitchFamily="34" charset="0"/>
              </a:rPr>
              <a:t>hold fast </a:t>
            </a:r>
            <a:r>
              <a:rPr lang="en-US" sz="1700" b="1" i="1" dirty="0">
                <a:solidFill>
                  <a:schemeClr val="bg1"/>
                </a:solidFill>
                <a:latin typeface="Droid Sans" panose="020B0606030804020204" pitchFamily="34" charset="0"/>
                <a:ea typeface="Droid Sans" panose="020B0606030804020204" pitchFamily="34" charset="0"/>
                <a:cs typeface="Droid Sans" panose="020B0606030804020204" pitchFamily="34" charset="0"/>
              </a:rPr>
              <a:t>to </a:t>
            </a:r>
            <a:r>
              <a:rPr lang="en-US" sz="1700" b="1" i="1" dirty="0">
                <a:solidFill>
                  <a:schemeClr val="bg1"/>
                </a:solidFill>
                <a:effectLst/>
                <a:latin typeface="Droid Sans" panose="020B0606030804020204" pitchFamily="34" charset="0"/>
                <a:ea typeface="Droid Sans" panose="020B0606030804020204" pitchFamily="34" charset="0"/>
                <a:cs typeface="Droid Sans" panose="020B0606030804020204" pitchFamily="34" charset="0"/>
              </a:rPr>
              <a:t>the doctrine, spirit, and discipline</a:t>
            </a:r>
          </a:p>
          <a:p>
            <a:pPr fontAlgn="base"/>
            <a:endParaRPr lang="en-US" sz="1700" b="1" i="1" dirty="0">
              <a:solidFill>
                <a:schemeClr val="bg1"/>
              </a:solidFill>
              <a:effectLst/>
              <a:latin typeface="Droid Sans" panose="020B0606030804020204" pitchFamily="34" charset="0"/>
              <a:ea typeface="Droid Sans" panose="020B0606030804020204" pitchFamily="34" charset="0"/>
              <a:cs typeface="Droid Sans" panose="020B0606030804020204" pitchFamily="34" charset="0"/>
            </a:endParaRPr>
          </a:p>
          <a:p>
            <a:pPr marL="285750" indent="-285750" fontAlgn="base">
              <a:buFont typeface="Arial" panose="020B0604020202020204" pitchFamily="34" charset="0"/>
              <a:buChar char="•"/>
            </a:pPr>
            <a:r>
              <a:rPr lang="en-US" sz="1700" b="1" i="0" dirty="0">
                <a:solidFill>
                  <a:schemeClr val="bg1"/>
                </a:solidFill>
                <a:effectLst/>
                <a:latin typeface="Droid Sans" panose="020B0606030804020204" pitchFamily="34" charset="0"/>
                <a:ea typeface="Droid Sans" panose="020B0606030804020204" pitchFamily="34" charset="0"/>
                <a:cs typeface="Droid Sans" panose="020B0606030804020204" pitchFamily="34" charset="0"/>
              </a:rPr>
              <a:t> </a:t>
            </a:r>
            <a:r>
              <a:rPr lang="en-US" sz="1700" b="1" i="0" dirty="0">
                <a:solidFill>
                  <a:srgbClr val="0070C0"/>
                </a:solidFill>
                <a:effectLst/>
                <a:latin typeface="Droid Sans" panose="020B0606030804020204" pitchFamily="34" charset="0"/>
                <a:ea typeface="Droid Sans" panose="020B0606030804020204" pitchFamily="34" charset="0"/>
                <a:cs typeface="Droid Sans" panose="020B0606030804020204" pitchFamily="34" charset="0"/>
              </a:rPr>
              <a:t>2 Timothy 3:5, where the Apostle Paul warns against people who "have a form of godliness but deny its power.</a:t>
            </a:r>
          </a:p>
          <a:p>
            <a:pPr marL="285750" indent="-285750" fontAlgn="base">
              <a:buFont typeface="Arial" panose="020B0604020202020204" pitchFamily="34" charset="0"/>
              <a:buChar char="•"/>
            </a:pPr>
            <a:endParaRPr lang="en-US" sz="1700" b="1" i="0" dirty="0">
              <a:solidFill>
                <a:srgbClr val="0070C0"/>
              </a:solidFill>
              <a:effectLst/>
              <a:latin typeface="Droid Sans" panose="020B0606030804020204" pitchFamily="34" charset="0"/>
              <a:ea typeface="Droid Sans" panose="020B0606030804020204" pitchFamily="34" charset="0"/>
              <a:cs typeface="Droid Sans" panose="020B0606030804020204" pitchFamily="34" charset="0"/>
            </a:endParaRPr>
          </a:p>
          <a:p>
            <a:pPr marL="285750" indent="-285750" fontAlgn="base">
              <a:buFont typeface="Arial" panose="020B0604020202020204" pitchFamily="34" charset="0"/>
              <a:buChar char="•"/>
            </a:pPr>
            <a:r>
              <a:rPr lang="en-US" sz="1700" b="1" i="0" dirty="0">
                <a:solidFill>
                  <a:schemeClr val="bg1"/>
                </a:solidFill>
                <a:effectLst/>
                <a:latin typeface="Droid Sans" panose="020B0606030804020204" pitchFamily="34" charset="0"/>
                <a:ea typeface="Droid Sans" panose="020B0606030804020204" pitchFamily="34" charset="0"/>
                <a:cs typeface="Droid Sans" panose="020B0606030804020204" pitchFamily="34" charset="0"/>
              </a:rPr>
              <a:t>"Form" here signifies an outward appearance or outward display of religious practices.</a:t>
            </a:r>
          </a:p>
          <a:p>
            <a:pPr marL="285750" indent="-285750" fontAlgn="base">
              <a:buFont typeface="Arial" panose="020B0604020202020204" pitchFamily="34" charset="0"/>
              <a:buChar char="•"/>
            </a:pPr>
            <a:endParaRPr lang="en-US" sz="1700" b="1" i="0" dirty="0">
              <a:solidFill>
                <a:schemeClr val="bg1"/>
              </a:solidFill>
              <a:effectLst/>
              <a:latin typeface="Droid Sans" panose="020B0606030804020204" pitchFamily="34" charset="0"/>
              <a:ea typeface="Droid Sans" panose="020B0606030804020204" pitchFamily="34" charset="0"/>
              <a:cs typeface="Droid Sans" panose="020B0606030804020204" pitchFamily="34" charset="0"/>
            </a:endParaRPr>
          </a:p>
          <a:p>
            <a:pPr marL="285750" indent="-285750" fontAlgn="base">
              <a:buFont typeface="Arial" panose="020B0604020202020204" pitchFamily="34" charset="0"/>
              <a:buChar char="•"/>
            </a:pPr>
            <a:r>
              <a:rPr lang="en-US" sz="1700" b="1" i="0" dirty="0">
                <a:solidFill>
                  <a:schemeClr val="bg1"/>
                </a:solidFill>
                <a:effectLst/>
                <a:latin typeface="Droid Sans" panose="020B0606030804020204" pitchFamily="34" charset="0"/>
                <a:ea typeface="Droid Sans" panose="020B0606030804020204" pitchFamily="34" charset="0"/>
                <a:cs typeface="Droid Sans" panose="020B0606030804020204" pitchFamily="34" charset="0"/>
              </a:rPr>
              <a:t>Denying the power: This refers to not allowing the teachings and principles of the faith to truly influence one's life and behavior. </a:t>
            </a:r>
          </a:p>
          <a:p>
            <a:pPr marL="285750" indent="-285750" fontAlgn="base">
              <a:buFont typeface="Arial" panose="020B0604020202020204" pitchFamily="34" charset="0"/>
              <a:buChar char="•"/>
            </a:pPr>
            <a:endParaRPr lang="en-US" sz="1700" b="1" i="0" dirty="0">
              <a:solidFill>
                <a:schemeClr val="bg1"/>
              </a:solidFill>
              <a:effectLst/>
              <a:latin typeface="Droid Sans" panose="020B0606030804020204" pitchFamily="34" charset="0"/>
              <a:ea typeface="Droid Sans" panose="020B0606030804020204" pitchFamily="34" charset="0"/>
              <a:cs typeface="Droid Sans" panose="020B0606030804020204" pitchFamily="34" charset="0"/>
            </a:endParaRPr>
          </a:p>
          <a:p>
            <a:pPr marL="285750" indent="-285750" fontAlgn="base">
              <a:buFont typeface="Arial" panose="020B0604020202020204" pitchFamily="34" charset="0"/>
              <a:buChar char="•"/>
            </a:pPr>
            <a:r>
              <a:rPr lang="en-US" sz="1700" b="1" kern="100" spc="15" dirty="0">
                <a:solidFill>
                  <a:schemeClr val="bg1"/>
                </a:solidFill>
                <a:effectLst/>
                <a:latin typeface="Droid Sans" panose="020B0606030804020204" pitchFamily="34" charset="0"/>
                <a:ea typeface="Droid Sans" panose="020B0606030804020204" pitchFamily="34" charset="0"/>
                <a:cs typeface="Droid Sans" panose="020B0606030804020204" pitchFamily="34" charset="0"/>
              </a:rPr>
              <a:t>By definition, a relationship requires a mutual connectedness. God certainly has brought us salvation by grace through faith alone, and it’s true that we can do nothing on our own to earn our salvation. </a:t>
            </a:r>
          </a:p>
          <a:p>
            <a:pPr marL="285750" indent="-285750" fontAlgn="base">
              <a:buFont typeface="Arial" panose="020B0604020202020204" pitchFamily="34" charset="0"/>
              <a:buChar char="•"/>
            </a:pPr>
            <a:endParaRPr lang="en-US" sz="1700" b="1" kern="100" spc="15" dirty="0">
              <a:solidFill>
                <a:schemeClr val="bg1"/>
              </a:solidFill>
              <a:effectLst/>
              <a:latin typeface="Droid Sans" panose="020B0606030804020204" pitchFamily="34" charset="0"/>
              <a:ea typeface="Droid Sans" panose="020B0606030804020204" pitchFamily="34" charset="0"/>
              <a:cs typeface="Droid Sans" panose="020B0606030804020204" pitchFamily="34" charset="0"/>
            </a:endParaRPr>
          </a:p>
          <a:p>
            <a:pPr marL="285750" indent="-285750" fontAlgn="base">
              <a:buFont typeface="Arial" panose="020B0604020202020204" pitchFamily="34" charset="0"/>
              <a:buChar char="•"/>
            </a:pPr>
            <a:r>
              <a:rPr lang="en-US" sz="1700" b="1" kern="100" spc="15" dirty="0">
                <a:solidFill>
                  <a:schemeClr val="bg1"/>
                </a:solidFill>
                <a:effectLst/>
                <a:latin typeface="Droid Sans" panose="020B0606030804020204" pitchFamily="34" charset="0"/>
                <a:ea typeface="Droid Sans" panose="020B0606030804020204" pitchFamily="34" charset="0"/>
                <a:cs typeface="Droid Sans" panose="020B0606030804020204" pitchFamily="34" charset="0"/>
              </a:rPr>
              <a:t>However, by God’s grace at work in our lives, we can respond. And the practices by which we respond are collectively called “religion.”</a:t>
            </a:r>
          </a:p>
          <a:p>
            <a:pPr marL="285750" indent="-285750" fontAlgn="base">
              <a:buFont typeface="Arial" panose="020B0604020202020204" pitchFamily="34" charset="0"/>
              <a:buChar char="•"/>
            </a:pPr>
            <a:endParaRPr lang="en-US" sz="1700" b="1" kern="100" spc="15" dirty="0">
              <a:solidFill>
                <a:schemeClr val="bg1"/>
              </a:solidFill>
              <a:effectLst/>
              <a:latin typeface="Droid Sans" panose="020B0606030804020204" pitchFamily="34" charset="0"/>
              <a:ea typeface="Droid Sans" panose="020B0606030804020204" pitchFamily="34" charset="0"/>
              <a:cs typeface="Droid Sans" panose="020B0606030804020204" pitchFamily="34" charset="0"/>
            </a:endParaRPr>
          </a:p>
          <a:p>
            <a:pPr marL="285750" indent="-285750" fontAlgn="base">
              <a:lnSpc>
                <a:spcPct val="150000"/>
              </a:lnSpc>
              <a:buFont typeface="Arial" panose="020B0604020202020204" pitchFamily="34" charset="0"/>
              <a:buChar char="•"/>
            </a:pPr>
            <a:endParaRPr lang="en-US" b="0" i="0" dirty="0">
              <a:solidFill>
                <a:srgbClr val="333333"/>
              </a:solidFill>
              <a:effectLst/>
              <a:latin typeface="Open Sans" panose="020B0606030504020204" pitchFamily="34" charset="0"/>
            </a:endParaRPr>
          </a:p>
          <a:p>
            <a:pPr marL="285750" indent="-285750" fontAlgn="base">
              <a:buFontTx/>
              <a:buChar char="-"/>
            </a:pPr>
            <a:endParaRPr lang="en-US" b="1" i="0" u="none" strike="noStrike" dirty="0">
              <a:solidFill>
                <a:srgbClr val="3A353A"/>
              </a:solidFill>
              <a:effectLst/>
              <a:latin typeface="Montserrat" panose="00000500000000000000" pitchFamily="2" charset="0"/>
            </a:endParaRPr>
          </a:p>
        </p:txBody>
      </p:sp>
      <p:sp>
        <p:nvSpPr>
          <p:cNvPr id="5" name="Callout: Up Arrow 4">
            <a:extLst>
              <a:ext uri="{FF2B5EF4-FFF2-40B4-BE49-F238E27FC236}">
                <a16:creationId xmlns:a16="http://schemas.microsoft.com/office/drawing/2014/main" id="{94883952-5433-77C8-C7BF-42E821AED703}"/>
              </a:ext>
            </a:extLst>
          </p:cNvPr>
          <p:cNvSpPr/>
          <p:nvPr/>
        </p:nvSpPr>
        <p:spPr>
          <a:xfrm>
            <a:off x="5102700" y="5504688"/>
            <a:ext cx="1371251" cy="658368"/>
          </a:xfrm>
          <a:prstGeom prst="upArrowCallout">
            <a:avLst/>
          </a:prstGeom>
          <a:solidFill>
            <a:schemeClr val="accent4">
              <a:lumMod val="60000"/>
              <a:lumOff val="4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1600" b="1" dirty="0">
                <a:solidFill>
                  <a:schemeClr val="bg1"/>
                </a:solidFill>
                <a:latin typeface="Droid Sans" panose="020B0606030804020204" pitchFamily="34" charset="0"/>
                <a:ea typeface="Droid Sans" panose="020B0606030804020204" pitchFamily="34" charset="0"/>
                <a:cs typeface="Droid Sans" panose="020B0606030804020204" pitchFamily="34" charset="0"/>
              </a:rPr>
              <a:t>Orthodoxy?</a:t>
            </a:r>
          </a:p>
        </p:txBody>
      </p:sp>
      <p:sp>
        <p:nvSpPr>
          <p:cNvPr id="8" name="Rectangle 7">
            <a:extLst>
              <a:ext uri="{FF2B5EF4-FFF2-40B4-BE49-F238E27FC236}">
                <a16:creationId xmlns:a16="http://schemas.microsoft.com/office/drawing/2014/main" id="{457D5794-DEAD-4262-9013-616E8F559BCC}"/>
              </a:ext>
            </a:extLst>
          </p:cNvPr>
          <p:cNvSpPr/>
          <p:nvPr/>
        </p:nvSpPr>
        <p:spPr>
          <a:xfrm>
            <a:off x="6565392" y="5504688"/>
            <a:ext cx="4169664" cy="658368"/>
          </a:xfrm>
          <a:prstGeom prst="rect">
            <a:avLst/>
          </a:prstGeom>
        </p:spPr>
        <p:style>
          <a:lnRef idx="2">
            <a:schemeClr val="accent5"/>
          </a:lnRef>
          <a:fillRef idx="1">
            <a:schemeClr val="lt1"/>
          </a:fillRef>
          <a:effectRef idx="0">
            <a:schemeClr val="accent5"/>
          </a:effectRef>
          <a:fontRef idx="minor">
            <a:schemeClr val="dk1"/>
          </a:fontRef>
        </p:style>
        <p:txBody>
          <a:bodyPr rtlCol="0" anchor="ctr"/>
          <a:lstStyle/>
          <a:p>
            <a:pPr algn="ctr"/>
            <a:r>
              <a:rPr lang="en-US" sz="1200" b="1" i="0" dirty="0">
                <a:solidFill>
                  <a:srgbClr val="1F1F1F"/>
                </a:solidFill>
                <a:effectLst/>
                <a:latin typeface="Google Sans"/>
              </a:rPr>
              <a:t>The word orthodoxy literally means "correct or righteous opinion". It comes from the Greek words </a:t>
            </a:r>
            <a:r>
              <a:rPr lang="en-US" sz="1200" b="1" i="0" dirty="0" err="1">
                <a:solidFill>
                  <a:srgbClr val="1F1F1F"/>
                </a:solidFill>
                <a:effectLst/>
                <a:latin typeface="Google Sans"/>
              </a:rPr>
              <a:t>orthos</a:t>
            </a:r>
            <a:r>
              <a:rPr lang="en-US" sz="1200" b="1" i="0" dirty="0">
                <a:solidFill>
                  <a:srgbClr val="1F1F1F"/>
                </a:solidFill>
                <a:effectLst/>
                <a:latin typeface="Google Sans"/>
              </a:rPr>
              <a:t>, which means "right, true, or straight", and doxa, which means "opinion". </a:t>
            </a:r>
            <a:endParaRPr lang="en-US" sz="1200" b="1" dirty="0"/>
          </a:p>
        </p:txBody>
      </p:sp>
    </p:spTree>
    <p:extLst>
      <p:ext uri="{BB962C8B-B14F-4D97-AF65-F5344CB8AC3E}">
        <p14:creationId xmlns:p14="http://schemas.microsoft.com/office/powerpoint/2010/main" val="2445731072"/>
      </p:ext>
    </p:extLst>
  </p:cSld>
  <p:clrMapOvr>
    <a:masterClrMapping/>
  </p:clrMapOvr>
  <p:extLst>
    <p:ext uri="{6950BFC3-D8DA-4A85-94F7-54DA5524770B}">
      <p188:commentRel xmlns:p188="http://schemas.microsoft.com/office/powerpoint/2018/8/main" r:id="rId3"/>
    </p:ext>
  </p:extLst>
</p:sld>
</file>

<file path=ppt/slides/slide8.xml><?xml version="1.0" encoding="utf-8"?>
<p:sld xmlns:a="http://schemas.openxmlformats.org/drawingml/2006/main" xmlns:r="http://schemas.openxmlformats.org/officeDocument/2006/relationships" xmlns:p="http://schemas.openxmlformats.org/presentationml/2006/main">
  <p:cSld>
    <p:bg>
      <p:bgPr>
        <a:gradFill flip="none" rotWithShape="1">
          <a:gsLst>
            <a:gs pos="7000">
              <a:schemeClr val="accent1">
                <a:lumMod val="5000"/>
                <a:lumOff val="95000"/>
              </a:schemeClr>
            </a:gs>
            <a:gs pos="0">
              <a:schemeClr val="accent1">
                <a:lumMod val="45000"/>
                <a:lumOff val="55000"/>
              </a:schemeClr>
            </a:gs>
            <a:gs pos="100000">
              <a:schemeClr val="accent1">
                <a:lumMod val="45000"/>
                <a:lumOff val="55000"/>
              </a:schemeClr>
            </a:gs>
            <a:gs pos="93000">
              <a:schemeClr val="accent1">
                <a:alpha val="50000"/>
                <a:lumMod val="50000"/>
                <a:lumOff val="50000"/>
              </a:schemeClr>
            </a:gs>
          </a:gsLst>
          <a:lin ang="5400000" scaled="0"/>
          <a:tileRect/>
        </a:gradFill>
        <a:effectLst/>
      </p:bgPr>
    </p:bg>
    <p:spTree>
      <p:nvGrpSpPr>
        <p:cNvPr id="1" name="">
          <a:extLst>
            <a:ext uri="{FF2B5EF4-FFF2-40B4-BE49-F238E27FC236}">
              <a16:creationId xmlns:a16="http://schemas.microsoft.com/office/drawing/2014/main" id="{A3B25193-E954-D593-A2FE-A84B621B645F}"/>
            </a:ext>
          </a:extLst>
        </p:cNvPr>
        <p:cNvGrpSpPr/>
        <p:nvPr/>
      </p:nvGrpSpPr>
      <p:grpSpPr>
        <a:xfrm>
          <a:off x="0" y="0"/>
          <a:ext cx="0" cy="0"/>
          <a:chOff x="0" y="0"/>
          <a:chExt cx="0" cy="0"/>
        </a:xfrm>
      </p:grpSpPr>
      <p:sp>
        <p:nvSpPr>
          <p:cNvPr id="3" name="Subtitle 2">
            <a:extLst>
              <a:ext uri="{FF2B5EF4-FFF2-40B4-BE49-F238E27FC236}">
                <a16:creationId xmlns:a16="http://schemas.microsoft.com/office/drawing/2014/main" id="{4EBACC8E-3711-901D-8879-D2DD8393B3AD}"/>
              </a:ext>
            </a:extLst>
          </p:cNvPr>
          <p:cNvSpPr>
            <a:spLocks noGrp="1"/>
          </p:cNvSpPr>
          <p:nvPr>
            <p:ph type="subTitle" idx="1"/>
          </p:nvPr>
        </p:nvSpPr>
        <p:spPr>
          <a:xfrm>
            <a:off x="9624289" y="6613236"/>
            <a:ext cx="2567711" cy="244764"/>
          </a:xfrm>
          <a:solidFill>
            <a:srgbClr val="002060"/>
          </a:solidFill>
          <a:ln>
            <a:noFill/>
          </a:ln>
        </p:spPr>
        <p:txBody>
          <a:bodyPr>
            <a:normAutofit/>
          </a:bodyPr>
          <a:lstStyle/>
          <a:p>
            <a:r>
              <a:rPr lang="en-US" sz="1000" b="1" dirty="0">
                <a:solidFill>
                  <a:srgbClr val="FFC000"/>
                </a:solidFill>
                <a:latin typeface="Aptos Display" panose="020B0004020202020204" pitchFamily="34" charset="0"/>
              </a:rPr>
              <a:t>GENESIS EVANGELICAL MISSION (GEM)</a:t>
            </a:r>
          </a:p>
        </p:txBody>
      </p:sp>
      <p:sp>
        <p:nvSpPr>
          <p:cNvPr id="7" name="Title 4">
            <a:extLst>
              <a:ext uri="{FF2B5EF4-FFF2-40B4-BE49-F238E27FC236}">
                <a16:creationId xmlns:a16="http://schemas.microsoft.com/office/drawing/2014/main" id="{0190B7C5-6239-7CD4-7388-3BB1F93C558F}"/>
              </a:ext>
            </a:extLst>
          </p:cNvPr>
          <p:cNvSpPr txBox="1">
            <a:spLocks/>
          </p:cNvSpPr>
          <p:nvPr/>
        </p:nvSpPr>
        <p:spPr>
          <a:xfrm>
            <a:off x="1808136" y="118872"/>
            <a:ext cx="8619098" cy="393192"/>
          </a:xfrm>
          <a:prstGeom prst="rect">
            <a:avLst/>
          </a:prstGeom>
          <a:solidFill>
            <a:srgbClr val="002060"/>
          </a:solidFill>
        </p:spPr>
        <p:txBody>
          <a:bodyPr vert="horz" lIns="91440" tIns="45720" rIns="91440" bIns="45720" rtlCol="0" anchor="b">
            <a:noAutofit/>
          </a:bodyPr>
          <a:lstStyle>
            <a:lvl1pPr algn="ctr" defTabSz="457200" rtl="0" eaLnBrk="1" latinLnBrk="0" hangingPunct="1">
              <a:spcBef>
                <a:spcPct val="0"/>
              </a:spcBef>
              <a:buNone/>
              <a:defRPr sz="4800" kern="1200" cap="all">
                <a:ln w="3175" cmpd="sng">
                  <a:noFill/>
                </a:ln>
                <a:gradFill flip="none" rotWithShape="1">
                  <a:gsLst>
                    <a:gs pos="0">
                      <a:schemeClr val="tx1"/>
                    </a:gs>
                    <a:gs pos="100000">
                      <a:schemeClr val="tx1">
                        <a:lumMod val="65000"/>
                      </a:schemeClr>
                    </a:gs>
                  </a:gsLst>
                  <a:lin ang="5580000" scaled="0"/>
                  <a:tileRect/>
                </a:gradFill>
                <a:effectLst>
                  <a:glow rad="38100">
                    <a:schemeClr val="bg1">
                      <a:lumMod val="65000"/>
                      <a:lumOff val="35000"/>
                      <a:alpha val="50000"/>
                    </a:schemeClr>
                  </a:glow>
                  <a:outerShdw blurRad="28575" dist="31750" dir="13200000" algn="tl" rotWithShape="0">
                    <a:srgbClr val="000000">
                      <a:alpha val="25000"/>
                    </a:srgbClr>
                  </a:outerShdw>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en-US" sz="1800">
                <a:solidFill>
                  <a:srgbClr val="FFC000"/>
                </a:solidFill>
                <a:latin typeface="Aptos" panose="020B0004020202020204" pitchFamily="34" charset="0"/>
              </a:rPr>
              <a:t>“</a:t>
            </a:r>
            <a:r>
              <a:rPr lang="en-US" sz="1800" b="1">
                <a:solidFill>
                  <a:srgbClr val="FFC000"/>
                </a:solidFill>
                <a:latin typeface="Aptos" panose="020B0004020202020204" pitchFamily="34" charset="0"/>
              </a:rPr>
              <a:t>BIBLE LIFE” Study </a:t>
            </a:r>
            <a:r>
              <a:rPr lang="en-US" sz="1800" b="1">
                <a:solidFill>
                  <a:schemeClr val="bg2"/>
                </a:solidFill>
                <a:latin typeface="Aptos" panose="020B0004020202020204" pitchFamily="34" charset="0"/>
              </a:rPr>
              <a:t> </a:t>
            </a:r>
            <a:r>
              <a:rPr lang="en-US" sz="1800" b="1">
                <a:solidFill>
                  <a:schemeClr val="tx2"/>
                </a:solidFill>
                <a:latin typeface="Aptos" panose="020B0004020202020204" pitchFamily="34" charset="0"/>
              </a:rPr>
              <a:t>- </a:t>
            </a:r>
            <a:r>
              <a:rPr lang="en-US" sz="1800">
                <a:solidFill>
                  <a:schemeClr val="tx2"/>
                </a:solidFill>
                <a:latin typeface="Aptos" panose="020B0004020202020204" pitchFamily="34" charset="0"/>
              </a:rPr>
              <a:t>Exploring the message &amp; the ministry of Jesus Christ</a:t>
            </a:r>
            <a:endParaRPr lang="en-US" sz="1800" dirty="0">
              <a:solidFill>
                <a:schemeClr val="tx2"/>
              </a:solidFill>
              <a:latin typeface="Aptos" panose="020B0004020202020204" pitchFamily="34" charset="0"/>
            </a:endParaRPr>
          </a:p>
        </p:txBody>
      </p:sp>
      <p:sp>
        <p:nvSpPr>
          <p:cNvPr id="10" name="TextBox 9">
            <a:extLst>
              <a:ext uri="{FF2B5EF4-FFF2-40B4-BE49-F238E27FC236}">
                <a16:creationId xmlns:a16="http://schemas.microsoft.com/office/drawing/2014/main" id="{617E12F5-4232-A50D-071B-DF000C161986}"/>
              </a:ext>
            </a:extLst>
          </p:cNvPr>
          <p:cNvSpPr txBox="1"/>
          <p:nvPr/>
        </p:nvSpPr>
        <p:spPr>
          <a:xfrm>
            <a:off x="4261776" y="583768"/>
            <a:ext cx="3175344" cy="369332"/>
          </a:xfrm>
          <a:prstGeom prst="rect">
            <a:avLst/>
          </a:prstGeom>
          <a:noFill/>
          <a:ln w="28575">
            <a:solidFill>
              <a:srgbClr val="0070C0"/>
            </a:solidFill>
          </a:ln>
          <a:effectLst>
            <a:glow rad="101600">
              <a:schemeClr val="accent5">
                <a:satMod val="175000"/>
                <a:alpha val="40000"/>
              </a:schemeClr>
            </a:glow>
          </a:effectLst>
        </p:spPr>
        <p:txBody>
          <a:bodyPr wrap="square" rtlCol="0">
            <a:spAutoFit/>
          </a:bodyPr>
          <a:lstStyle/>
          <a:p>
            <a:pPr algn="ctr"/>
            <a:r>
              <a:rPr lang="en-US" b="1" dirty="0">
                <a:solidFill>
                  <a:schemeClr val="bg1"/>
                </a:solidFill>
                <a:latin typeface="Aptos SemiBold" panose="020B0004020202020204" pitchFamily="34" charset="0"/>
              </a:rPr>
              <a:t>Topic: Religion &amp; Relationship</a:t>
            </a:r>
          </a:p>
        </p:txBody>
      </p:sp>
      <p:sp>
        <p:nvSpPr>
          <p:cNvPr id="4" name="TextBox 3">
            <a:extLst>
              <a:ext uri="{FF2B5EF4-FFF2-40B4-BE49-F238E27FC236}">
                <a16:creationId xmlns:a16="http://schemas.microsoft.com/office/drawing/2014/main" id="{DF6FE06B-FC73-D730-91D7-421E9EC7FC90}"/>
              </a:ext>
            </a:extLst>
          </p:cNvPr>
          <p:cNvSpPr txBox="1"/>
          <p:nvPr/>
        </p:nvSpPr>
        <p:spPr>
          <a:xfrm>
            <a:off x="704850" y="1184000"/>
            <a:ext cx="10999470" cy="5527603"/>
          </a:xfrm>
          <a:prstGeom prst="rect">
            <a:avLst/>
          </a:prstGeom>
          <a:noFill/>
        </p:spPr>
        <p:txBody>
          <a:bodyPr wrap="square">
            <a:spAutoFit/>
          </a:bodyPr>
          <a:lstStyle/>
          <a:p>
            <a:pPr marL="0" marR="0">
              <a:spcAft>
                <a:spcPts val="800"/>
              </a:spcAft>
            </a:pPr>
            <a:r>
              <a:rPr lang="en-US" sz="1700" b="1" kern="100" spc="15" dirty="0">
                <a:solidFill>
                  <a:srgbClr val="C00000"/>
                </a:solidFill>
                <a:effectLst/>
                <a:latin typeface="Droid Sans" panose="020B0606030804020204" pitchFamily="34" charset="0"/>
                <a:ea typeface="Droid Sans" panose="020B0606030804020204" pitchFamily="34" charset="0"/>
                <a:cs typeface="Droid Sans" panose="020B0606030804020204" pitchFamily="34" charset="0"/>
              </a:rPr>
              <a:t>Let’s see What Jesus say about Religion.</a:t>
            </a:r>
          </a:p>
          <a:p>
            <a:pPr marL="0" marR="0">
              <a:spcAft>
                <a:spcPts val="800"/>
              </a:spcAft>
            </a:pPr>
            <a:r>
              <a:rPr lang="en-US" sz="1700" b="1" i="0" dirty="0">
                <a:solidFill>
                  <a:srgbClr val="0070C0"/>
                </a:solidFill>
                <a:effectLst/>
                <a:latin typeface="Droid Sans" panose="020B0606030804020204" pitchFamily="34" charset="0"/>
                <a:ea typeface="Droid Sans" panose="020B0606030804020204" pitchFamily="34" charset="0"/>
                <a:cs typeface="Droid Sans" panose="020B0606030804020204" pitchFamily="34" charset="0"/>
              </a:rPr>
              <a:t>Matthew 23:1 Then Jesus said to the crowds and to his disciples: </a:t>
            </a:r>
            <a:r>
              <a:rPr lang="en-US" sz="1700" b="1" i="0" baseline="30000" dirty="0">
                <a:solidFill>
                  <a:srgbClr val="0070C0"/>
                </a:solidFill>
                <a:effectLst/>
                <a:latin typeface="Droid Sans" panose="020B0606030804020204" pitchFamily="34" charset="0"/>
                <a:ea typeface="Droid Sans" panose="020B0606030804020204" pitchFamily="34" charset="0"/>
                <a:cs typeface="Droid Sans" panose="020B0606030804020204" pitchFamily="34" charset="0"/>
              </a:rPr>
              <a:t>2 </a:t>
            </a:r>
            <a:r>
              <a:rPr lang="en-US" sz="1700" b="1" i="0" dirty="0">
                <a:solidFill>
                  <a:srgbClr val="0070C0"/>
                </a:solidFill>
                <a:effectLst/>
                <a:latin typeface="Droid Sans" panose="020B0606030804020204" pitchFamily="34" charset="0"/>
                <a:ea typeface="Droid Sans" panose="020B0606030804020204" pitchFamily="34" charset="0"/>
                <a:cs typeface="Droid Sans" panose="020B0606030804020204" pitchFamily="34" charset="0"/>
              </a:rPr>
              <a:t>“The teachers of the law and the Pharisees sit in Moses’ seat. </a:t>
            </a:r>
            <a:r>
              <a:rPr lang="en-US" sz="1700" b="1" i="0" baseline="30000" dirty="0">
                <a:solidFill>
                  <a:srgbClr val="0070C0"/>
                </a:solidFill>
                <a:effectLst/>
                <a:latin typeface="Droid Sans" panose="020B0606030804020204" pitchFamily="34" charset="0"/>
                <a:ea typeface="Droid Sans" panose="020B0606030804020204" pitchFamily="34" charset="0"/>
                <a:cs typeface="Droid Sans" panose="020B0606030804020204" pitchFamily="34" charset="0"/>
              </a:rPr>
              <a:t>3 </a:t>
            </a:r>
            <a:r>
              <a:rPr lang="en-US" sz="1700" b="1" i="0" dirty="0">
                <a:solidFill>
                  <a:srgbClr val="0070C0"/>
                </a:solidFill>
                <a:effectLst/>
                <a:latin typeface="Droid Sans" panose="020B0606030804020204" pitchFamily="34" charset="0"/>
                <a:ea typeface="Droid Sans" panose="020B0606030804020204" pitchFamily="34" charset="0"/>
                <a:cs typeface="Droid Sans" panose="020B0606030804020204" pitchFamily="34" charset="0"/>
              </a:rPr>
              <a:t>So you must be careful to do everything they tell you. But do not do what they do, for they do not practice what they preach.</a:t>
            </a:r>
            <a:endParaRPr lang="en-US" sz="1700" b="1" kern="100" spc="15" dirty="0">
              <a:solidFill>
                <a:srgbClr val="0070C0"/>
              </a:solidFill>
              <a:effectLst/>
              <a:latin typeface="Droid Sans" panose="020B0606030804020204" pitchFamily="34" charset="0"/>
              <a:ea typeface="Droid Sans" panose="020B0606030804020204" pitchFamily="34" charset="0"/>
              <a:cs typeface="Droid Sans" panose="020B0606030804020204" pitchFamily="34" charset="0"/>
            </a:endParaRPr>
          </a:p>
          <a:p>
            <a:pPr marL="285750" marR="0" indent="-285750">
              <a:spcAft>
                <a:spcPts val="800"/>
              </a:spcAft>
              <a:buFont typeface="Arial" panose="020B0604020202020204" pitchFamily="34" charset="0"/>
              <a:buChar char="•"/>
            </a:pPr>
            <a:r>
              <a:rPr lang="en-US" sz="1700" b="1" kern="100" spc="15" dirty="0">
                <a:solidFill>
                  <a:srgbClr val="222222"/>
                </a:solidFill>
                <a:effectLst/>
                <a:latin typeface="Droid Sans" panose="020B0606030804020204" pitchFamily="34" charset="0"/>
                <a:ea typeface="Droid Sans" panose="020B0606030804020204" pitchFamily="34" charset="0"/>
                <a:cs typeface="Droid Sans" panose="020B0606030804020204" pitchFamily="34" charset="0"/>
              </a:rPr>
              <a:t>23:13-39 He called the religious leaders hypocrites, lawless, blind guides, greedy, self-indulgent, snakes, a brood of vipers</a:t>
            </a:r>
          </a:p>
          <a:p>
            <a:pPr marL="285750" indent="-285750">
              <a:spcAft>
                <a:spcPts val="800"/>
              </a:spcAft>
              <a:buFont typeface="Arial" panose="020B0604020202020204" pitchFamily="34" charset="0"/>
              <a:buChar char="•"/>
            </a:pPr>
            <a:r>
              <a:rPr lang="en-US" sz="1700" b="1" kern="100" spc="15" dirty="0">
                <a:solidFill>
                  <a:srgbClr val="222222"/>
                </a:solidFill>
                <a:effectLst/>
                <a:latin typeface="Droid Sans" panose="020B0606030804020204" pitchFamily="34" charset="0"/>
                <a:ea typeface="Droid Sans" panose="020B0606030804020204" pitchFamily="34" charset="0"/>
                <a:cs typeface="Droid Sans" panose="020B0606030804020204" pitchFamily="34" charset="0"/>
              </a:rPr>
              <a:t>Jesus’ problem with the Pharisees is not religion. Jesus himself was a very religious Jew. If that were not the case, his concern for how the Pharisees practiced Judaism would be senseless. </a:t>
            </a:r>
          </a:p>
          <a:p>
            <a:pPr marL="285750" indent="-285750">
              <a:spcAft>
                <a:spcPts val="800"/>
              </a:spcAft>
              <a:buFont typeface="Arial" panose="020B0604020202020204" pitchFamily="34" charset="0"/>
              <a:buChar char="•"/>
            </a:pPr>
            <a:r>
              <a:rPr lang="en-US" sz="1700" b="1" kern="100" spc="15" dirty="0">
                <a:solidFill>
                  <a:srgbClr val="222222"/>
                </a:solidFill>
                <a:effectLst/>
                <a:latin typeface="Droid Sans" panose="020B0606030804020204" pitchFamily="34" charset="0"/>
                <a:ea typeface="Droid Sans" panose="020B0606030804020204" pitchFamily="34" charset="0"/>
                <a:cs typeface="Droid Sans" panose="020B0606030804020204" pitchFamily="34" charset="0"/>
              </a:rPr>
              <a:t>Jesus disagreed with how the faith of the Pharisees, the Sadducees, and the Zealots had been misdirected</a:t>
            </a:r>
            <a:r>
              <a:rPr lang="en-US" sz="1700" b="1" kern="100" spc="15" dirty="0">
                <a:solidFill>
                  <a:srgbClr val="222222"/>
                </a:solidFill>
                <a:latin typeface="Droid Sans" panose="020B0606030804020204" pitchFamily="34" charset="0"/>
                <a:ea typeface="Droid Sans" panose="020B0606030804020204" pitchFamily="34" charset="0"/>
                <a:cs typeface="Droid Sans" panose="020B0606030804020204" pitchFamily="34" charset="0"/>
              </a:rPr>
              <a:t>.</a:t>
            </a:r>
            <a:endParaRPr lang="en-US" sz="1700" b="1" kern="100" spc="15" dirty="0">
              <a:solidFill>
                <a:srgbClr val="222222"/>
              </a:solidFill>
              <a:effectLst/>
              <a:latin typeface="Droid Sans" panose="020B0606030804020204" pitchFamily="34" charset="0"/>
              <a:ea typeface="Droid Sans" panose="020B0606030804020204" pitchFamily="34" charset="0"/>
              <a:cs typeface="Droid Sans" panose="020B0606030804020204" pitchFamily="34" charset="0"/>
            </a:endParaRPr>
          </a:p>
          <a:p>
            <a:pPr marL="285750" indent="-285750">
              <a:spcAft>
                <a:spcPts val="800"/>
              </a:spcAft>
              <a:buFont typeface="Arial" panose="020B0604020202020204" pitchFamily="34" charset="0"/>
              <a:buChar char="•"/>
            </a:pPr>
            <a:r>
              <a:rPr lang="en-US" sz="1700" b="1" kern="100" spc="15" dirty="0">
                <a:solidFill>
                  <a:srgbClr val="222222"/>
                </a:solidFill>
                <a:effectLst/>
                <a:latin typeface="Droid Sans" panose="020B0606030804020204" pitchFamily="34" charset="0"/>
                <a:ea typeface="Droid Sans" panose="020B0606030804020204" pitchFamily="34" charset="0"/>
                <a:cs typeface="Droid Sans" panose="020B0606030804020204" pitchFamily="34" charset="0"/>
              </a:rPr>
              <a:t>In the case of the Pharisees, Jesus took issue with the appearance of religion. His concern was with those who act religious but lack the love of God.</a:t>
            </a:r>
          </a:p>
          <a:p>
            <a:pPr marL="285750" indent="-285750">
              <a:spcAft>
                <a:spcPts val="800"/>
              </a:spcAft>
              <a:buFont typeface="Arial" panose="020B0604020202020204" pitchFamily="34" charset="0"/>
              <a:buChar char="•"/>
            </a:pPr>
            <a:r>
              <a:rPr lang="en-US" sz="1700" b="1" dirty="0">
                <a:solidFill>
                  <a:schemeClr val="bg1"/>
                </a:solidFill>
                <a:effectLst/>
                <a:latin typeface="Droid Sans" panose="020B0606030804020204" pitchFamily="34" charset="0"/>
                <a:ea typeface="Droid Sans" panose="020B0606030804020204" pitchFamily="34" charset="0"/>
                <a:cs typeface="Droid Sans" panose="020B0606030804020204" pitchFamily="34" charset="0"/>
              </a:rPr>
              <a:t>Jesus criticized false religion and hypocrisy, but also embraced authentic religion. </a:t>
            </a:r>
          </a:p>
          <a:p>
            <a:pPr marL="285750" indent="-285750">
              <a:spcAft>
                <a:spcPts val="800"/>
              </a:spcAft>
              <a:buFont typeface="Arial" panose="020B0604020202020204" pitchFamily="34" charset="0"/>
              <a:buChar char="•"/>
            </a:pPr>
            <a:r>
              <a:rPr lang="en-US" sz="1700" b="1" dirty="0">
                <a:solidFill>
                  <a:schemeClr val="bg1"/>
                </a:solidFill>
                <a:effectLst/>
                <a:latin typeface="Droid Sans" panose="020B0606030804020204" pitchFamily="34" charset="0"/>
                <a:ea typeface="Droid Sans" panose="020B0606030804020204" pitchFamily="34" charset="0"/>
                <a:cs typeface="Droid Sans" panose="020B0606030804020204" pitchFamily="34" charset="0"/>
              </a:rPr>
              <a:t>He believed that true religion is based on a relationship with God, and that it should be demonstrated through action </a:t>
            </a:r>
            <a:endParaRPr lang="en-US" sz="1700" b="1" kern="100" dirty="0">
              <a:solidFill>
                <a:schemeClr val="bg1"/>
              </a:solidFill>
              <a:effectLst/>
              <a:latin typeface="Droid Sans" panose="020B0606030804020204" pitchFamily="34" charset="0"/>
              <a:ea typeface="Droid Sans" panose="020B0606030804020204" pitchFamily="34" charset="0"/>
              <a:cs typeface="Droid Sans" panose="020B0606030804020204" pitchFamily="34" charset="0"/>
            </a:endParaRPr>
          </a:p>
          <a:p>
            <a:pPr>
              <a:lnSpc>
                <a:spcPct val="115000"/>
              </a:lnSpc>
              <a:spcAft>
                <a:spcPts val="800"/>
              </a:spcAft>
            </a:pPr>
            <a:endParaRPr lang="en-US" sz="1800" kern="100" dirty="0">
              <a:effectLst/>
              <a:latin typeface="Aptos" panose="020B0004020202020204" pitchFamily="34" charset="0"/>
              <a:ea typeface="Aptos" panose="020B0004020202020204" pitchFamily="34" charset="0"/>
              <a:cs typeface="Times New Roman" panose="02020603050405020304" pitchFamily="18" charset="0"/>
            </a:endParaRPr>
          </a:p>
          <a:p>
            <a:pPr marL="0" marR="0">
              <a:lnSpc>
                <a:spcPct val="115000"/>
              </a:lnSpc>
              <a:spcAft>
                <a:spcPts val="800"/>
              </a:spcAft>
            </a:pPr>
            <a:endParaRPr lang="en-US" sz="1600" kern="100" dirty="0">
              <a:effectLst/>
              <a:latin typeface="Aptos" panose="020B0004020202020204" pitchFamily="34" charset="0"/>
              <a:ea typeface="Aptos" panose="020B0004020202020204" pitchFamily="34" charset="0"/>
              <a:cs typeface="Times New Roman" panose="02020603050405020304" pitchFamily="18" charset="0"/>
            </a:endParaRPr>
          </a:p>
        </p:txBody>
      </p:sp>
      <p:sp>
        <p:nvSpPr>
          <p:cNvPr id="6" name="TextBox 5">
            <a:extLst>
              <a:ext uri="{FF2B5EF4-FFF2-40B4-BE49-F238E27FC236}">
                <a16:creationId xmlns:a16="http://schemas.microsoft.com/office/drawing/2014/main" id="{3DE2A8AE-2C87-1F99-6A0B-DEA5717379C1}"/>
              </a:ext>
            </a:extLst>
          </p:cNvPr>
          <p:cNvSpPr txBox="1"/>
          <p:nvPr/>
        </p:nvSpPr>
        <p:spPr>
          <a:xfrm>
            <a:off x="2269998" y="6165104"/>
            <a:ext cx="8035290" cy="369332"/>
          </a:xfrm>
          <a:prstGeom prst="rect">
            <a:avLst/>
          </a:prstGeom>
          <a:noFill/>
        </p:spPr>
        <p:txBody>
          <a:bodyPr wrap="square">
            <a:spAutoFit/>
          </a:bodyPr>
          <a:lstStyle/>
          <a:p>
            <a:pPr algn="ctr"/>
            <a:r>
              <a:rPr lang="en-US" sz="1800" b="1" dirty="0">
                <a:solidFill>
                  <a:srgbClr val="101010"/>
                </a:solidFill>
                <a:effectLst/>
                <a:latin typeface="Georgia" panose="02040502050405020303" pitchFamily="18" charset="0"/>
                <a:ea typeface="Aptos" panose="020B0004020202020204" pitchFamily="34" charset="0"/>
                <a:cs typeface="Times New Roman" panose="02020603050405020304" pitchFamily="18" charset="0"/>
              </a:rPr>
              <a:t> </a:t>
            </a:r>
            <a:r>
              <a:rPr lang="en-US" sz="1800" b="1" dirty="0">
                <a:solidFill>
                  <a:schemeClr val="tx2"/>
                </a:solidFill>
                <a:effectLst/>
                <a:highlight>
                  <a:srgbClr val="800000"/>
                </a:highlight>
                <a:latin typeface="Droid Sans" panose="020B0606030804020204" pitchFamily="34" charset="0"/>
                <a:ea typeface="Droid Sans" panose="020B0606030804020204" pitchFamily="34" charset="0"/>
                <a:cs typeface="Droid Sans" panose="020B0606030804020204" pitchFamily="34" charset="0"/>
              </a:rPr>
              <a:t>Jesus hated false religiosity, He embraced authentic religion.</a:t>
            </a:r>
            <a:endParaRPr lang="en-US" dirty="0">
              <a:solidFill>
                <a:schemeClr val="tx2"/>
              </a:solidFill>
              <a:highlight>
                <a:srgbClr val="800000"/>
              </a:highlight>
              <a:latin typeface="Droid Sans" panose="020B0606030804020204" pitchFamily="34" charset="0"/>
              <a:ea typeface="Droid Sans" panose="020B0606030804020204" pitchFamily="34" charset="0"/>
              <a:cs typeface="Droid Sans" panose="020B0606030804020204" pitchFamily="34" charset="0"/>
            </a:endParaRPr>
          </a:p>
        </p:txBody>
      </p:sp>
    </p:spTree>
    <p:extLst>
      <p:ext uri="{BB962C8B-B14F-4D97-AF65-F5344CB8AC3E}">
        <p14:creationId xmlns:p14="http://schemas.microsoft.com/office/powerpoint/2010/main" val="417815190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gradFill flip="none" rotWithShape="1">
          <a:gsLst>
            <a:gs pos="7000">
              <a:schemeClr val="accent1">
                <a:lumMod val="5000"/>
                <a:lumOff val="95000"/>
              </a:schemeClr>
            </a:gs>
            <a:gs pos="0">
              <a:schemeClr val="accent1">
                <a:lumMod val="45000"/>
                <a:lumOff val="55000"/>
              </a:schemeClr>
            </a:gs>
            <a:gs pos="100000">
              <a:schemeClr val="accent1">
                <a:lumMod val="45000"/>
                <a:lumOff val="55000"/>
              </a:schemeClr>
            </a:gs>
            <a:gs pos="93000">
              <a:schemeClr val="accent1">
                <a:alpha val="50000"/>
                <a:lumMod val="50000"/>
                <a:lumOff val="50000"/>
              </a:schemeClr>
            </a:gs>
          </a:gsLst>
          <a:lin ang="5400000" scaled="0"/>
          <a:tileRect/>
        </a:gradFill>
        <a:effectLst/>
      </p:bgPr>
    </p:bg>
    <p:spTree>
      <p:nvGrpSpPr>
        <p:cNvPr id="1" name="">
          <a:extLst>
            <a:ext uri="{FF2B5EF4-FFF2-40B4-BE49-F238E27FC236}">
              <a16:creationId xmlns:a16="http://schemas.microsoft.com/office/drawing/2014/main" id="{C19C4221-2B35-1AE8-86EE-BEE90F3F38F6}"/>
            </a:ext>
          </a:extLst>
        </p:cNvPr>
        <p:cNvGrpSpPr/>
        <p:nvPr/>
      </p:nvGrpSpPr>
      <p:grpSpPr>
        <a:xfrm>
          <a:off x="0" y="0"/>
          <a:ext cx="0" cy="0"/>
          <a:chOff x="0" y="0"/>
          <a:chExt cx="0" cy="0"/>
        </a:xfrm>
      </p:grpSpPr>
      <p:sp>
        <p:nvSpPr>
          <p:cNvPr id="3" name="Subtitle 2">
            <a:extLst>
              <a:ext uri="{FF2B5EF4-FFF2-40B4-BE49-F238E27FC236}">
                <a16:creationId xmlns:a16="http://schemas.microsoft.com/office/drawing/2014/main" id="{7DBF2B1D-5736-93FA-A336-2114BB35B107}"/>
              </a:ext>
            </a:extLst>
          </p:cNvPr>
          <p:cNvSpPr>
            <a:spLocks noGrp="1"/>
          </p:cNvSpPr>
          <p:nvPr>
            <p:ph type="subTitle" idx="1"/>
          </p:nvPr>
        </p:nvSpPr>
        <p:spPr>
          <a:xfrm>
            <a:off x="9624289" y="6613236"/>
            <a:ext cx="2567711" cy="244764"/>
          </a:xfrm>
          <a:solidFill>
            <a:srgbClr val="002060"/>
          </a:solidFill>
          <a:ln>
            <a:noFill/>
          </a:ln>
        </p:spPr>
        <p:txBody>
          <a:bodyPr>
            <a:normAutofit/>
          </a:bodyPr>
          <a:lstStyle/>
          <a:p>
            <a:r>
              <a:rPr lang="en-US" sz="1000" b="1" dirty="0">
                <a:solidFill>
                  <a:srgbClr val="FFC000"/>
                </a:solidFill>
                <a:latin typeface="Aptos Display" panose="020B0004020202020204" pitchFamily="34" charset="0"/>
              </a:rPr>
              <a:t>GENESIS EVANGELICAL MISSION (GEM)</a:t>
            </a:r>
          </a:p>
        </p:txBody>
      </p:sp>
      <p:sp>
        <p:nvSpPr>
          <p:cNvPr id="7" name="Title 4">
            <a:extLst>
              <a:ext uri="{FF2B5EF4-FFF2-40B4-BE49-F238E27FC236}">
                <a16:creationId xmlns:a16="http://schemas.microsoft.com/office/drawing/2014/main" id="{6B335043-5B54-C7D3-EFF1-EF2AEDAC7655}"/>
              </a:ext>
            </a:extLst>
          </p:cNvPr>
          <p:cNvSpPr txBox="1">
            <a:spLocks/>
          </p:cNvSpPr>
          <p:nvPr/>
        </p:nvSpPr>
        <p:spPr>
          <a:xfrm>
            <a:off x="1808136" y="118872"/>
            <a:ext cx="8619098" cy="393192"/>
          </a:xfrm>
          <a:prstGeom prst="rect">
            <a:avLst/>
          </a:prstGeom>
          <a:solidFill>
            <a:srgbClr val="002060"/>
          </a:solidFill>
        </p:spPr>
        <p:txBody>
          <a:bodyPr vert="horz" lIns="91440" tIns="45720" rIns="91440" bIns="45720" rtlCol="0" anchor="b">
            <a:noAutofit/>
          </a:bodyPr>
          <a:lstStyle>
            <a:lvl1pPr algn="ctr" defTabSz="457200" rtl="0" eaLnBrk="1" latinLnBrk="0" hangingPunct="1">
              <a:spcBef>
                <a:spcPct val="0"/>
              </a:spcBef>
              <a:buNone/>
              <a:defRPr sz="4800" kern="1200" cap="all">
                <a:ln w="3175" cmpd="sng">
                  <a:noFill/>
                </a:ln>
                <a:gradFill flip="none" rotWithShape="1">
                  <a:gsLst>
                    <a:gs pos="0">
                      <a:schemeClr val="tx1"/>
                    </a:gs>
                    <a:gs pos="100000">
                      <a:schemeClr val="tx1">
                        <a:lumMod val="65000"/>
                      </a:schemeClr>
                    </a:gs>
                  </a:gsLst>
                  <a:lin ang="5580000" scaled="0"/>
                  <a:tileRect/>
                </a:gradFill>
                <a:effectLst>
                  <a:glow rad="38100">
                    <a:schemeClr val="bg1">
                      <a:lumMod val="65000"/>
                      <a:lumOff val="35000"/>
                      <a:alpha val="50000"/>
                    </a:schemeClr>
                  </a:glow>
                  <a:outerShdw blurRad="28575" dist="31750" dir="13200000" algn="tl" rotWithShape="0">
                    <a:srgbClr val="000000">
                      <a:alpha val="25000"/>
                    </a:srgbClr>
                  </a:outerShdw>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en-US" sz="1800">
                <a:solidFill>
                  <a:srgbClr val="FFC000"/>
                </a:solidFill>
                <a:latin typeface="Aptos" panose="020B0004020202020204" pitchFamily="34" charset="0"/>
              </a:rPr>
              <a:t>“</a:t>
            </a:r>
            <a:r>
              <a:rPr lang="en-US" sz="1800" b="1">
                <a:solidFill>
                  <a:srgbClr val="FFC000"/>
                </a:solidFill>
                <a:latin typeface="Aptos" panose="020B0004020202020204" pitchFamily="34" charset="0"/>
              </a:rPr>
              <a:t>BIBLE LIFE” Study </a:t>
            </a:r>
            <a:r>
              <a:rPr lang="en-US" sz="1800" b="1">
                <a:solidFill>
                  <a:schemeClr val="bg2"/>
                </a:solidFill>
                <a:latin typeface="Aptos" panose="020B0004020202020204" pitchFamily="34" charset="0"/>
              </a:rPr>
              <a:t> </a:t>
            </a:r>
            <a:r>
              <a:rPr lang="en-US" sz="1800" b="1">
                <a:solidFill>
                  <a:schemeClr val="tx2"/>
                </a:solidFill>
                <a:latin typeface="Aptos" panose="020B0004020202020204" pitchFamily="34" charset="0"/>
              </a:rPr>
              <a:t>- </a:t>
            </a:r>
            <a:r>
              <a:rPr lang="en-US" sz="1800">
                <a:solidFill>
                  <a:schemeClr val="tx2"/>
                </a:solidFill>
                <a:latin typeface="Aptos" panose="020B0004020202020204" pitchFamily="34" charset="0"/>
              </a:rPr>
              <a:t>Exploring the message &amp; the ministry of Jesus Christ</a:t>
            </a:r>
            <a:endParaRPr lang="en-US" sz="1800" dirty="0">
              <a:solidFill>
                <a:schemeClr val="tx2"/>
              </a:solidFill>
              <a:latin typeface="Aptos" panose="020B0004020202020204" pitchFamily="34" charset="0"/>
            </a:endParaRPr>
          </a:p>
        </p:txBody>
      </p:sp>
      <p:sp>
        <p:nvSpPr>
          <p:cNvPr id="10" name="TextBox 9">
            <a:extLst>
              <a:ext uri="{FF2B5EF4-FFF2-40B4-BE49-F238E27FC236}">
                <a16:creationId xmlns:a16="http://schemas.microsoft.com/office/drawing/2014/main" id="{864CC50D-E634-3ACF-0764-F17198A7FEBD}"/>
              </a:ext>
            </a:extLst>
          </p:cNvPr>
          <p:cNvSpPr txBox="1"/>
          <p:nvPr/>
        </p:nvSpPr>
        <p:spPr>
          <a:xfrm>
            <a:off x="4261776" y="583768"/>
            <a:ext cx="3175344" cy="369332"/>
          </a:xfrm>
          <a:prstGeom prst="rect">
            <a:avLst/>
          </a:prstGeom>
          <a:noFill/>
          <a:ln w="28575">
            <a:solidFill>
              <a:srgbClr val="0070C0"/>
            </a:solidFill>
          </a:ln>
          <a:effectLst>
            <a:glow rad="101600">
              <a:schemeClr val="accent5">
                <a:satMod val="175000"/>
                <a:alpha val="40000"/>
              </a:schemeClr>
            </a:glow>
          </a:effectLst>
        </p:spPr>
        <p:txBody>
          <a:bodyPr wrap="square" rtlCol="0">
            <a:spAutoFit/>
          </a:bodyPr>
          <a:lstStyle/>
          <a:p>
            <a:pPr algn="ctr"/>
            <a:r>
              <a:rPr lang="en-US" b="1" dirty="0">
                <a:solidFill>
                  <a:schemeClr val="bg1"/>
                </a:solidFill>
                <a:latin typeface="Aptos SemiBold" panose="020B0004020202020204" pitchFamily="34" charset="0"/>
              </a:rPr>
              <a:t>Topic: Religion &amp; Relationship</a:t>
            </a:r>
          </a:p>
        </p:txBody>
      </p:sp>
      <p:sp>
        <p:nvSpPr>
          <p:cNvPr id="4" name="TextBox 3">
            <a:extLst>
              <a:ext uri="{FF2B5EF4-FFF2-40B4-BE49-F238E27FC236}">
                <a16:creationId xmlns:a16="http://schemas.microsoft.com/office/drawing/2014/main" id="{3DE642B3-0D34-D448-AAD7-C2D8ABD96EB9}"/>
              </a:ext>
            </a:extLst>
          </p:cNvPr>
          <p:cNvSpPr txBox="1"/>
          <p:nvPr/>
        </p:nvSpPr>
        <p:spPr>
          <a:xfrm>
            <a:off x="789051" y="1164886"/>
            <a:ext cx="10704958" cy="4442242"/>
          </a:xfrm>
          <a:prstGeom prst="rect">
            <a:avLst/>
          </a:prstGeom>
          <a:noFill/>
        </p:spPr>
        <p:txBody>
          <a:bodyPr wrap="square">
            <a:spAutoFit/>
          </a:bodyPr>
          <a:lstStyle/>
          <a:p>
            <a:pPr>
              <a:spcAft>
                <a:spcPts val="750"/>
              </a:spcAft>
            </a:pPr>
            <a:r>
              <a:rPr lang="en-US" sz="1700" b="1" dirty="0">
                <a:solidFill>
                  <a:srgbClr val="C00000"/>
                </a:solidFill>
                <a:latin typeface="Droid Sans" panose="020B0606030804020204" pitchFamily="34" charset="0"/>
                <a:ea typeface="Droid Sans" panose="020B0606030804020204" pitchFamily="34" charset="0"/>
                <a:cs typeface="Droid Sans" panose="020B0606030804020204" pitchFamily="34" charset="0"/>
              </a:rPr>
              <a:t>Know the</a:t>
            </a:r>
            <a:r>
              <a:rPr lang="en-US" sz="1700" b="1" dirty="0">
                <a:solidFill>
                  <a:srgbClr val="C00000"/>
                </a:solidFill>
                <a:effectLst/>
                <a:latin typeface="Droid Sans" panose="020B0606030804020204" pitchFamily="34" charset="0"/>
                <a:ea typeface="Droid Sans" panose="020B0606030804020204" pitchFamily="34" charset="0"/>
                <a:cs typeface="Droid Sans" panose="020B0606030804020204" pitchFamily="34" charset="0"/>
              </a:rPr>
              <a:t> Father is through Jesus Christ, not false religion or religious acts. </a:t>
            </a:r>
          </a:p>
          <a:p>
            <a:pPr marL="285750" indent="-285750">
              <a:spcAft>
                <a:spcPts val="750"/>
              </a:spcAft>
              <a:buFont typeface="Arial" panose="020B0604020202020204" pitchFamily="34" charset="0"/>
              <a:buChar char="•"/>
            </a:pPr>
            <a:r>
              <a:rPr lang="en-US" sz="1700" b="1" kern="100" dirty="0">
                <a:solidFill>
                  <a:schemeClr val="bg1"/>
                </a:solidFill>
                <a:effectLst/>
                <a:latin typeface="Droid Sans" panose="020B0606030804020204" pitchFamily="34" charset="0"/>
                <a:ea typeface="Droid Sans" panose="020B0606030804020204" pitchFamily="34" charset="0"/>
                <a:cs typeface="Droid Sans" panose="020B0606030804020204" pitchFamily="34" charset="0"/>
              </a:rPr>
              <a:t>So, what must we do to enter into right relations with God? The answer is to believe in Jesus Christ.</a:t>
            </a:r>
          </a:p>
          <a:p>
            <a:pPr marL="285750" indent="-285750">
              <a:spcAft>
                <a:spcPts val="750"/>
              </a:spcAft>
              <a:buFont typeface="Arial" panose="020B0604020202020204" pitchFamily="34" charset="0"/>
              <a:buChar char="•"/>
            </a:pPr>
            <a:r>
              <a:rPr lang="en-US" sz="1700" b="1" kern="100" dirty="0">
                <a:solidFill>
                  <a:schemeClr val="bg1"/>
                </a:solidFill>
                <a:latin typeface="Droid Sans" panose="020B0606030804020204" pitchFamily="34" charset="0"/>
                <a:ea typeface="Droid Sans" panose="020B0606030804020204" pitchFamily="34" charset="0"/>
                <a:cs typeface="Droid Sans" panose="020B0606030804020204" pitchFamily="34" charset="0"/>
              </a:rPr>
              <a:t>Tradition – Relationship = Religion (false)</a:t>
            </a:r>
          </a:p>
          <a:p>
            <a:pPr marL="285750" indent="-285750">
              <a:spcAft>
                <a:spcPts val="750"/>
              </a:spcAft>
              <a:buFont typeface="Arial" panose="020B0604020202020204" pitchFamily="34" charset="0"/>
              <a:buChar char="•"/>
            </a:pPr>
            <a:r>
              <a:rPr lang="en-US" sz="1700" b="1" kern="100" dirty="0">
                <a:solidFill>
                  <a:schemeClr val="bg1"/>
                </a:solidFill>
                <a:effectLst/>
                <a:latin typeface="Droid Sans" panose="020B0606030804020204" pitchFamily="34" charset="0"/>
                <a:ea typeface="Droid Sans" panose="020B0606030804020204" pitchFamily="34" charset="0"/>
                <a:cs typeface="Droid Sans" panose="020B0606030804020204" pitchFamily="34" charset="0"/>
              </a:rPr>
              <a:t>Righteousness + </a:t>
            </a:r>
            <a:r>
              <a:rPr lang="en-US" sz="1700" b="1" kern="100" dirty="0">
                <a:solidFill>
                  <a:schemeClr val="bg1"/>
                </a:solidFill>
                <a:latin typeface="Droid Sans" panose="020B0606030804020204" pitchFamily="34" charset="0"/>
                <a:ea typeface="Droid Sans" panose="020B0606030804020204" pitchFamily="34" charset="0"/>
                <a:cs typeface="Droid Sans" panose="020B0606030804020204" pitchFamily="34" charset="0"/>
              </a:rPr>
              <a:t>Relationship = Faith (true religion/standard)</a:t>
            </a:r>
          </a:p>
          <a:p>
            <a:pPr marL="285750" indent="-285750">
              <a:spcAft>
                <a:spcPts val="750"/>
              </a:spcAft>
              <a:buFont typeface="Arial" panose="020B0604020202020204" pitchFamily="34" charset="0"/>
              <a:buChar char="•"/>
            </a:pPr>
            <a:endParaRPr lang="en-US" sz="1700" b="1" kern="0" dirty="0">
              <a:solidFill>
                <a:schemeClr val="bg1"/>
              </a:solidFill>
              <a:latin typeface="Droid Sans" panose="020B0606030804020204" pitchFamily="34" charset="0"/>
              <a:ea typeface="Droid Sans" panose="020B0606030804020204" pitchFamily="34" charset="0"/>
              <a:cs typeface="Droid Sans" panose="020B0606030804020204" pitchFamily="34" charset="0"/>
            </a:endParaRPr>
          </a:p>
          <a:p>
            <a:pPr marL="0" marR="0">
              <a:spcAft>
                <a:spcPts val="750"/>
              </a:spcAft>
            </a:pPr>
            <a:r>
              <a:rPr lang="en-US" sz="1700" b="1" kern="0" dirty="0">
                <a:solidFill>
                  <a:srgbClr val="C00000"/>
                </a:solidFill>
                <a:effectLst/>
                <a:latin typeface="Droid Sans" panose="020B0606030804020204" pitchFamily="34" charset="0"/>
                <a:ea typeface="Droid Sans" panose="020B0606030804020204" pitchFamily="34" charset="0"/>
                <a:cs typeface="Droid Sans" panose="020B0606030804020204" pitchFamily="34" charset="0"/>
              </a:rPr>
              <a:t>Jesus' embrace of authentic religion:</a:t>
            </a:r>
            <a:endParaRPr lang="en-US" sz="1700" b="1" kern="100" dirty="0">
              <a:solidFill>
                <a:srgbClr val="C00000"/>
              </a:solidFill>
              <a:effectLst/>
              <a:latin typeface="Droid Sans" panose="020B0606030804020204" pitchFamily="34" charset="0"/>
              <a:ea typeface="Droid Sans" panose="020B0606030804020204" pitchFamily="34" charset="0"/>
              <a:cs typeface="Droid Sans" panose="020B0606030804020204" pitchFamily="34" charset="0"/>
            </a:endParaRPr>
          </a:p>
          <a:p>
            <a:pPr marL="342900" marR="0" lvl="0" indent="-342900">
              <a:spcAft>
                <a:spcPts val="600"/>
              </a:spcAft>
              <a:buSzPts val="1000"/>
              <a:buFont typeface="Symbol" panose="05050102010706020507" pitchFamily="18" charset="2"/>
              <a:buChar char=""/>
              <a:tabLst>
                <a:tab pos="457200" algn="l"/>
              </a:tabLst>
            </a:pPr>
            <a:r>
              <a:rPr lang="en-US" sz="1700" b="1" kern="0" dirty="0">
                <a:solidFill>
                  <a:schemeClr val="bg1"/>
                </a:solidFill>
                <a:effectLst/>
                <a:latin typeface="Droid Sans" panose="020B0606030804020204" pitchFamily="34" charset="0"/>
                <a:ea typeface="Droid Sans" panose="020B0606030804020204" pitchFamily="34" charset="0"/>
                <a:cs typeface="Droid Sans" panose="020B0606030804020204" pitchFamily="34" charset="0"/>
              </a:rPr>
              <a:t>Jesus believed that religion should be based on relationship with God.</a:t>
            </a:r>
            <a:endParaRPr lang="en-US" sz="1700" b="1" kern="100" dirty="0">
              <a:solidFill>
                <a:schemeClr val="bg1"/>
              </a:solidFill>
              <a:effectLst/>
              <a:latin typeface="Droid Sans" panose="020B0606030804020204" pitchFamily="34" charset="0"/>
              <a:ea typeface="Droid Sans" panose="020B0606030804020204" pitchFamily="34" charset="0"/>
              <a:cs typeface="Droid Sans" panose="020B0606030804020204" pitchFamily="34" charset="0"/>
            </a:endParaRPr>
          </a:p>
          <a:p>
            <a:pPr marL="342900" marR="0" lvl="0" indent="-342900">
              <a:spcAft>
                <a:spcPts val="600"/>
              </a:spcAft>
              <a:buSzPts val="1000"/>
              <a:buFont typeface="Symbol" panose="05050102010706020507" pitchFamily="18" charset="2"/>
              <a:buChar char=""/>
              <a:tabLst>
                <a:tab pos="457200" algn="l"/>
              </a:tabLst>
            </a:pPr>
            <a:r>
              <a:rPr lang="en-US" sz="1700" b="1" kern="0" dirty="0">
                <a:solidFill>
                  <a:schemeClr val="bg1"/>
                </a:solidFill>
                <a:effectLst/>
                <a:latin typeface="Droid Sans" panose="020B0606030804020204" pitchFamily="34" charset="0"/>
                <a:ea typeface="Droid Sans" panose="020B0606030804020204" pitchFamily="34" charset="0"/>
                <a:cs typeface="Droid Sans" panose="020B0606030804020204" pitchFamily="34" charset="0"/>
              </a:rPr>
              <a:t>He said, "If you love me, keep my commands" (John 14:15).</a:t>
            </a:r>
            <a:endParaRPr lang="en-US" sz="1700" b="1" kern="100" dirty="0">
              <a:solidFill>
                <a:schemeClr val="bg1"/>
              </a:solidFill>
              <a:effectLst/>
              <a:latin typeface="Droid Sans" panose="020B0606030804020204" pitchFamily="34" charset="0"/>
              <a:ea typeface="Droid Sans" panose="020B0606030804020204" pitchFamily="34" charset="0"/>
              <a:cs typeface="Droid Sans" panose="020B0606030804020204" pitchFamily="34" charset="0"/>
            </a:endParaRPr>
          </a:p>
          <a:p>
            <a:pPr marL="342900" marR="0" lvl="0" indent="-342900">
              <a:spcAft>
                <a:spcPts val="600"/>
              </a:spcAft>
              <a:buSzPts val="1000"/>
              <a:buFont typeface="Symbol" panose="05050102010706020507" pitchFamily="18" charset="2"/>
              <a:buChar char=""/>
              <a:tabLst>
                <a:tab pos="457200" algn="l"/>
              </a:tabLst>
            </a:pPr>
            <a:r>
              <a:rPr lang="en-US" sz="1700" b="1" kern="0" dirty="0">
                <a:solidFill>
                  <a:schemeClr val="bg1"/>
                </a:solidFill>
                <a:effectLst/>
                <a:latin typeface="Droid Sans" panose="020B0606030804020204" pitchFamily="34" charset="0"/>
                <a:ea typeface="Droid Sans" panose="020B0606030804020204" pitchFamily="34" charset="0"/>
                <a:cs typeface="Droid Sans" panose="020B0606030804020204" pitchFamily="34" charset="0"/>
              </a:rPr>
              <a:t>He believed that religion should be based on what God has done for us, rather than what we do for God.</a:t>
            </a:r>
            <a:endParaRPr lang="en-US" sz="1700" b="1" kern="100" dirty="0">
              <a:solidFill>
                <a:schemeClr val="bg1"/>
              </a:solidFill>
              <a:effectLst/>
              <a:latin typeface="Droid Sans" panose="020B0606030804020204" pitchFamily="34" charset="0"/>
              <a:ea typeface="Droid Sans" panose="020B0606030804020204" pitchFamily="34" charset="0"/>
              <a:cs typeface="Droid Sans" panose="020B0606030804020204" pitchFamily="34" charset="0"/>
            </a:endParaRPr>
          </a:p>
          <a:p>
            <a:pPr marL="342900" marR="0" lvl="0" indent="-342900">
              <a:spcAft>
                <a:spcPts val="800"/>
              </a:spcAft>
              <a:buSzPts val="1000"/>
              <a:buFont typeface="Symbol" panose="05050102010706020507" pitchFamily="18" charset="2"/>
              <a:buChar char=""/>
              <a:tabLst>
                <a:tab pos="457200" algn="l"/>
              </a:tabLst>
            </a:pPr>
            <a:r>
              <a:rPr lang="en-US" sz="1700" b="1" kern="0" dirty="0">
                <a:solidFill>
                  <a:schemeClr val="bg1"/>
                </a:solidFill>
                <a:effectLst/>
                <a:latin typeface="Droid Sans" panose="020B0606030804020204" pitchFamily="34" charset="0"/>
                <a:ea typeface="Droid Sans" panose="020B0606030804020204" pitchFamily="34" charset="0"/>
                <a:cs typeface="Droid Sans" panose="020B0606030804020204" pitchFamily="34" charset="0"/>
              </a:rPr>
              <a:t>He believed that religion should be based on obedience and love.</a:t>
            </a:r>
          </a:p>
          <a:p>
            <a:pPr marL="342900" marR="0" lvl="0" indent="-342900">
              <a:spcAft>
                <a:spcPts val="800"/>
              </a:spcAft>
              <a:buSzPts val="1000"/>
              <a:buFont typeface="Symbol" panose="05050102010706020507" pitchFamily="18" charset="2"/>
              <a:buChar char=""/>
              <a:tabLst>
                <a:tab pos="457200" algn="l"/>
              </a:tabLst>
            </a:pPr>
            <a:r>
              <a:rPr lang="en-US" sz="1700" b="1" kern="0" dirty="0">
                <a:solidFill>
                  <a:schemeClr val="bg1"/>
                </a:solidFill>
                <a:latin typeface="Droid Sans" panose="020B0606030804020204" pitchFamily="34" charset="0"/>
                <a:ea typeface="Droid Sans" panose="020B0606030804020204" pitchFamily="34" charset="0"/>
                <a:cs typeface="Droid Sans" panose="020B0606030804020204" pitchFamily="34" charset="0"/>
              </a:rPr>
              <a:t>Because true religious practices keep us accountable and stay committed</a:t>
            </a:r>
            <a:endParaRPr lang="en-US" sz="1700" b="1" kern="100" dirty="0">
              <a:solidFill>
                <a:schemeClr val="bg1"/>
              </a:solidFill>
              <a:effectLst/>
              <a:latin typeface="Droid Sans" panose="020B0606030804020204" pitchFamily="34" charset="0"/>
              <a:ea typeface="Droid Sans" panose="020B0606030804020204" pitchFamily="34" charset="0"/>
              <a:cs typeface="Droid Sans" panose="020B0606030804020204" pitchFamily="34" charset="0"/>
            </a:endParaRPr>
          </a:p>
        </p:txBody>
      </p:sp>
      <p:sp>
        <p:nvSpPr>
          <p:cNvPr id="6" name="TextBox 5">
            <a:extLst>
              <a:ext uri="{FF2B5EF4-FFF2-40B4-BE49-F238E27FC236}">
                <a16:creationId xmlns:a16="http://schemas.microsoft.com/office/drawing/2014/main" id="{A17DB38C-DF61-173A-F095-AE4840B5972B}"/>
              </a:ext>
            </a:extLst>
          </p:cNvPr>
          <p:cNvSpPr txBox="1"/>
          <p:nvPr/>
        </p:nvSpPr>
        <p:spPr>
          <a:xfrm>
            <a:off x="1506855" y="5853476"/>
            <a:ext cx="8652129" cy="387350"/>
          </a:xfrm>
          <a:prstGeom prst="rect">
            <a:avLst/>
          </a:prstGeom>
          <a:noFill/>
        </p:spPr>
        <p:txBody>
          <a:bodyPr wrap="square">
            <a:spAutoFit/>
          </a:bodyPr>
          <a:lstStyle/>
          <a:p>
            <a:pPr marL="0" marR="0">
              <a:lnSpc>
                <a:spcPct val="115000"/>
              </a:lnSpc>
              <a:spcAft>
                <a:spcPts val="800"/>
              </a:spcAft>
            </a:pPr>
            <a:r>
              <a:rPr lang="en-US" kern="100" dirty="0">
                <a:solidFill>
                  <a:schemeClr val="tx2"/>
                </a:solidFill>
                <a:effectLst/>
                <a:highlight>
                  <a:srgbClr val="800000"/>
                </a:highlight>
                <a:latin typeface="Droid Sans" panose="020B0606030804020204" pitchFamily="34" charset="0"/>
                <a:ea typeface="Droid Sans" panose="020B0606030804020204" pitchFamily="34" charset="0"/>
                <a:cs typeface="Droid Sans" panose="020B0606030804020204" pitchFamily="34" charset="0"/>
              </a:rPr>
              <a:t>Chesterton said: </a:t>
            </a:r>
            <a:r>
              <a:rPr lang="en-US" b="1" kern="100" dirty="0">
                <a:solidFill>
                  <a:schemeClr val="tx2"/>
                </a:solidFill>
                <a:effectLst/>
                <a:highlight>
                  <a:srgbClr val="800000"/>
                </a:highlight>
                <a:latin typeface="Droid Sans" panose="020B0606030804020204" pitchFamily="34" charset="0"/>
                <a:ea typeface="Droid Sans" panose="020B0606030804020204" pitchFamily="34" charset="0"/>
                <a:cs typeface="Droid Sans" panose="020B0606030804020204" pitchFamily="34" charset="0"/>
              </a:rPr>
              <a:t>those who reject God are “capable of believing in anything.”</a:t>
            </a:r>
            <a:r>
              <a:rPr lang="en-US" kern="100" dirty="0">
                <a:solidFill>
                  <a:schemeClr val="tx2"/>
                </a:solidFill>
                <a:effectLst/>
                <a:highlight>
                  <a:srgbClr val="800000"/>
                </a:highlight>
                <a:latin typeface="Droid Sans" panose="020B0606030804020204" pitchFamily="34" charset="0"/>
                <a:ea typeface="Droid Sans" panose="020B0606030804020204" pitchFamily="34" charset="0"/>
                <a:cs typeface="Droid Sans" panose="020B0606030804020204" pitchFamily="34" charset="0"/>
              </a:rPr>
              <a:t> </a:t>
            </a:r>
          </a:p>
        </p:txBody>
      </p:sp>
    </p:spTree>
    <p:extLst>
      <p:ext uri="{BB962C8B-B14F-4D97-AF65-F5344CB8AC3E}">
        <p14:creationId xmlns:p14="http://schemas.microsoft.com/office/powerpoint/2010/main" val="325286102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gradFill flip="none" rotWithShape="1">
          <a:gsLst>
            <a:gs pos="7000">
              <a:schemeClr val="accent1">
                <a:lumMod val="5000"/>
                <a:lumOff val="95000"/>
              </a:schemeClr>
            </a:gs>
            <a:gs pos="0">
              <a:schemeClr val="accent1">
                <a:lumMod val="45000"/>
                <a:lumOff val="55000"/>
              </a:schemeClr>
            </a:gs>
            <a:gs pos="100000">
              <a:schemeClr val="accent1">
                <a:lumMod val="45000"/>
                <a:lumOff val="55000"/>
              </a:schemeClr>
            </a:gs>
            <a:gs pos="93000">
              <a:schemeClr val="accent1">
                <a:alpha val="50000"/>
                <a:lumMod val="50000"/>
                <a:lumOff val="50000"/>
              </a:schemeClr>
            </a:gs>
          </a:gsLst>
          <a:lin ang="5400000" scaled="0"/>
          <a:tileRect/>
        </a:gradFill>
        <a:effectLst/>
      </p:bgPr>
    </p:bg>
    <p:spTree>
      <p:nvGrpSpPr>
        <p:cNvPr id="1" name="">
          <a:extLst>
            <a:ext uri="{FF2B5EF4-FFF2-40B4-BE49-F238E27FC236}">
              <a16:creationId xmlns:a16="http://schemas.microsoft.com/office/drawing/2014/main" id="{EE574D64-FA30-16B3-9462-31F095CEE39C}"/>
            </a:ext>
          </a:extLst>
        </p:cNvPr>
        <p:cNvGrpSpPr/>
        <p:nvPr/>
      </p:nvGrpSpPr>
      <p:grpSpPr>
        <a:xfrm>
          <a:off x="0" y="0"/>
          <a:ext cx="0" cy="0"/>
          <a:chOff x="0" y="0"/>
          <a:chExt cx="0" cy="0"/>
        </a:xfrm>
      </p:grpSpPr>
      <p:sp>
        <p:nvSpPr>
          <p:cNvPr id="3" name="Subtitle 2">
            <a:extLst>
              <a:ext uri="{FF2B5EF4-FFF2-40B4-BE49-F238E27FC236}">
                <a16:creationId xmlns:a16="http://schemas.microsoft.com/office/drawing/2014/main" id="{9C6E223E-4AC6-8466-E152-E35D9F4BD3CD}"/>
              </a:ext>
            </a:extLst>
          </p:cNvPr>
          <p:cNvSpPr>
            <a:spLocks noGrp="1"/>
          </p:cNvSpPr>
          <p:nvPr>
            <p:ph type="subTitle" idx="1"/>
          </p:nvPr>
        </p:nvSpPr>
        <p:spPr>
          <a:xfrm>
            <a:off x="9624289" y="6613236"/>
            <a:ext cx="2567711" cy="244764"/>
          </a:xfrm>
          <a:solidFill>
            <a:srgbClr val="002060"/>
          </a:solidFill>
          <a:ln>
            <a:noFill/>
          </a:ln>
        </p:spPr>
        <p:txBody>
          <a:bodyPr>
            <a:normAutofit/>
          </a:bodyPr>
          <a:lstStyle/>
          <a:p>
            <a:r>
              <a:rPr lang="en-US" sz="1000" b="1" dirty="0">
                <a:solidFill>
                  <a:srgbClr val="FFC000"/>
                </a:solidFill>
                <a:latin typeface="Aptos Display" panose="020B0004020202020204" pitchFamily="34" charset="0"/>
              </a:rPr>
              <a:t>GENESIS EVANGELICAL MISSION (GEM)</a:t>
            </a:r>
          </a:p>
        </p:txBody>
      </p:sp>
      <p:sp>
        <p:nvSpPr>
          <p:cNvPr id="7" name="Title 4">
            <a:extLst>
              <a:ext uri="{FF2B5EF4-FFF2-40B4-BE49-F238E27FC236}">
                <a16:creationId xmlns:a16="http://schemas.microsoft.com/office/drawing/2014/main" id="{5003B30A-FADA-4F2A-27DA-AC919B8E928F}"/>
              </a:ext>
            </a:extLst>
          </p:cNvPr>
          <p:cNvSpPr txBox="1">
            <a:spLocks/>
          </p:cNvSpPr>
          <p:nvPr/>
        </p:nvSpPr>
        <p:spPr>
          <a:xfrm>
            <a:off x="1808136" y="118872"/>
            <a:ext cx="8619098" cy="393192"/>
          </a:xfrm>
          <a:prstGeom prst="rect">
            <a:avLst/>
          </a:prstGeom>
          <a:solidFill>
            <a:srgbClr val="002060"/>
          </a:solidFill>
        </p:spPr>
        <p:txBody>
          <a:bodyPr vert="horz" lIns="91440" tIns="45720" rIns="91440" bIns="45720" rtlCol="0" anchor="b">
            <a:noAutofit/>
          </a:bodyPr>
          <a:lstStyle>
            <a:lvl1pPr algn="ctr" defTabSz="457200" rtl="0" eaLnBrk="1" latinLnBrk="0" hangingPunct="1">
              <a:spcBef>
                <a:spcPct val="0"/>
              </a:spcBef>
              <a:buNone/>
              <a:defRPr sz="4800" kern="1200" cap="all">
                <a:ln w="3175" cmpd="sng">
                  <a:noFill/>
                </a:ln>
                <a:gradFill flip="none" rotWithShape="1">
                  <a:gsLst>
                    <a:gs pos="0">
                      <a:schemeClr val="tx1"/>
                    </a:gs>
                    <a:gs pos="100000">
                      <a:schemeClr val="tx1">
                        <a:lumMod val="65000"/>
                      </a:schemeClr>
                    </a:gs>
                  </a:gsLst>
                  <a:lin ang="5580000" scaled="0"/>
                  <a:tileRect/>
                </a:gradFill>
                <a:effectLst>
                  <a:glow rad="38100">
                    <a:schemeClr val="bg1">
                      <a:lumMod val="65000"/>
                      <a:lumOff val="35000"/>
                      <a:alpha val="50000"/>
                    </a:schemeClr>
                  </a:glow>
                  <a:outerShdw blurRad="28575" dist="31750" dir="13200000" algn="tl" rotWithShape="0">
                    <a:srgbClr val="000000">
                      <a:alpha val="25000"/>
                    </a:srgbClr>
                  </a:outerShdw>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en-US" sz="1800">
                <a:solidFill>
                  <a:srgbClr val="FFC000"/>
                </a:solidFill>
                <a:latin typeface="Aptos" panose="020B0004020202020204" pitchFamily="34" charset="0"/>
              </a:rPr>
              <a:t>“</a:t>
            </a:r>
            <a:r>
              <a:rPr lang="en-US" sz="1800" b="1">
                <a:solidFill>
                  <a:srgbClr val="FFC000"/>
                </a:solidFill>
                <a:latin typeface="Aptos" panose="020B0004020202020204" pitchFamily="34" charset="0"/>
              </a:rPr>
              <a:t>BIBLE LIFE” Study </a:t>
            </a:r>
            <a:r>
              <a:rPr lang="en-US" sz="1800" b="1">
                <a:solidFill>
                  <a:schemeClr val="bg2"/>
                </a:solidFill>
                <a:latin typeface="Aptos" panose="020B0004020202020204" pitchFamily="34" charset="0"/>
              </a:rPr>
              <a:t> </a:t>
            </a:r>
            <a:r>
              <a:rPr lang="en-US" sz="1800" b="1">
                <a:solidFill>
                  <a:schemeClr val="tx2"/>
                </a:solidFill>
                <a:latin typeface="Aptos" panose="020B0004020202020204" pitchFamily="34" charset="0"/>
              </a:rPr>
              <a:t>- </a:t>
            </a:r>
            <a:r>
              <a:rPr lang="en-US" sz="1800">
                <a:solidFill>
                  <a:schemeClr val="tx2"/>
                </a:solidFill>
                <a:latin typeface="Aptos" panose="020B0004020202020204" pitchFamily="34" charset="0"/>
              </a:rPr>
              <a:t>Exploring the message &amp; the ministry of Jesus Christ</a:t>
            </a:r>
            <a:endParaRPr lang="en-US" sz="1800" dirty="0">
              <a:solidFill>
                <a:schemeClr val="tx2"/>
              </a:solidFill>
              <a:latin typeface="Aptos" panose="020B0004020202020204" pitchFamily="34" charset="0"/>
            </a:endParaRPr>
          </a:p>
        </p:txBody>
      </p:sp>
      <p:sp>
        <p:nvSpPr>
          <p:cNvPr id="10" name="TextBox 9">
            <a:extLst>
              <a:ext uri="{FF2B5EF4-FFF2-40B4-BE49-F238E27FC236}">
                <a16:creationId xmlns:a16="http://schemas.microsoft.com/office/drawing/2014/main" id="{2F7B222F-EFD7-DA2F-7604-34629DD4591C}"/>
              </a:ext>
            </a:extLst>
          </p:cNvPr>
          <p:cNvSpPr txBox="1"/>
          <p:nvPr/>
        </p:nvSpPr>
        <p:spPr>
          <a:xfrm>
            <a:off x="4261776" y="583768"/>
            <a:ext cx="3175344" cy="369332"/>
          </a:xfrm>
          <a:prstGeom prst="rect">
            <a:avLst/>
          </a:prstGeom>
          <a:noFill/>
          <a:ln w="28575">
            <a:solidFill>
              <a:srgbClr val="0070C0"/>
            </a:solidFill>
          </a:ln>
          <a:effectLst>
            <a:glow rad="101600">
              <a:schemeClr val="accent5">
                <a:satMod val="175000"/>
                <a:alpha val="40000"/>
              </a:schemeClr>
            </a:glow>
          </a:effectLst>
        </p:spPr>
        <p:txBody>
          <a:bodyPr wrap="square" rtlCol="0">
            <a:spAutoFit/>
          </a:bodyPr>
          <a:lstStyle/>
          <a:p>
            <a:pPr algn="ctr"/>
            <a:r>
              <a:rPr lang="en-US" b="1" dirty="0">
                <a:solidFill>
                  <a:schemeClr val="bg1"/>
                </a:solidFill>
                <a:latin typeface="Aptos SemiBold" panose="020B0004020202020204" pitchFamily="34" charset="0"/>
              </a:rPr>
              <a:t>Topic: Religion &amp; Relationship</a:t>
            </a:r>
          </a:p>
        </p:txBody>
      </p:sp>
      <p:sp>
        <p:nvSpPr>
          <p:cNvPr id="4" name="TextBox 3">
            <a:extLst>
              <a:ext uri="{FF2B5EF4-FFF2-40B4-BE49-F238E27FC236}">
                <a16:creationId xmlns:a16="http://schemas.microsoft.com/office/drawing/2014/main" id="{3D60F274-EC4F-376C-0107-9FDF3285258E}"/>
              </a:ext>
            </a:extLst>
          </p:cNvPr>
          <p:cNvSpPr txBox="1"/>
          <p:nvPr/>
        </p:nvSpPr>
        <p:spPr>
          <a:xfrm>
            <a:off x="816483" y="1170289"/>
            <a:ext cx="10559034" cy="5443734"/>
          </a:xfrm>
          <a:prstGeom prst="rect">
            <a:avLst/>
          </a:prstGeom>
          <a:noFill/>
        </p:spPr>
        <p:txBody>
          <a:bodyPr wrap="square">
            <a:spAutoFit/>
          </a:bodyPr>
          <a:lstStyle/>
          <a:p>
            <a:pPr marR="0">
              <a:spcAft>
                <a:spcPts val="800"/>
              </a:spcAft>
            </a:pPr>
            <a:r>
              <a:rPr lang="en-US" sz="1700" b="1" kern="100" dirty="0">
                <a:solidFill>
                  <a:srgbClr val="C00000"/>
                </a:solidFill>
                <a:latin typeface="Droid Sans" panose="020B0606030804020204" pitchFamily="34" charset="0"/>
                <a:ea typeface="Droid Sans" panose="020B0606030804020204" pitchFamily="34" charset="0"/>
                <a:cs typeface="Droid Sans" panose="020B0606030804020204" pitchFamily="34" charset="0"/>
              </a:rPr>
              <a:t>How to follow Jesus relationally?</a:t>
            </a:r>
          </a:p>
          <a:p>
            <a:pPr marL="285750" marR="0" indent="-285750">
              <a:spcAft>
                <a:spcPts val="800"/>
              </a:spcAft>
              <a:buFont typeface="Arial" panose="020B0604020202020204" pitchFamily="34" charset="0"/>
              <a:buChar char="•"/>
            </a:pPr>
            <a:r>
              <a:rPr lang="en-US" sz="1700" b="1" kern="100" dirty="0">
                <a:solidFill>
                  <a:srgbClr val="101010"/>
                </a:solidFill>
                <a:effectLst/>
                <a:latin typeface="Droid Sans" panose="020B0606030804020204" pitchFamily="34" charset="0"/>
                <a:ea typeface="Droid Sans" panose="020B0606030804020204" pitchFamily="34" charset="0"/>
                <a:cs typeface="Droid Sans" panose="020B0606030804020204" pitchFamily="34" charset="0"/>
              </a:rPr>
              <a:t>Many like the Pharisees, many people talk about bible but don’t let its truth transform them. </a:t>
            </a:r>
          </a:p>
          <a:p>
            <a:pPr marL="285750" marR="0" indent="-285750">
              <a:spcAft>
                <a:spcPts val="800"/>
              </a:spcAft>
              <a:buFont typeface="Arial" panose="020B0604020202020204" pitchFamily="34" charset="0"/>
              <a:buChar char="•"/>
            </a:pPr>
            <a:r>
              <a:rPr lang="en-US" sz="1700" b="1" kern="100" dirty="0">
                <a:solidFill>
                  <a:srgbClr val="101010"/>
                </a:solidFill>
                <a:effectLst/>
                <a:latin typeface="Droid Sans" panose="020B0606030804020204" pitchFamily="34" charset="0"/>
                <a:ea typeface="Droid Sans" panose="020B0606030804020204" pitchFamily="34" charset="0"/>
                <a:cs typeface="Droid Sans" panose="020B0606030804020204" pitchFamily="34" charset="0"/>
              </a:rPr>
              <a:t>They say they follow </a:t>
            </a:r>
            <a:r>
              <a:rPr lang="en-US" sz="1700" b="1" kern="100" dirty="0">
                <a:solidFill>
                  <a:srgbClr val="101010"/>
                </a:solidFill>
                <a:latin typeface="Droid Sans" panose="020B0606030804020204" pitchFamily="34" charset="0"/>
                <a:ea typeface="Droid Sans" panose="020B0606030804020204" pitchFamily="34" charset="0"/>
                <a:cs typeface="Droid Sans" panose="020B0606030804020204" pitchFamily="34" charset="0"/>
              </a:rPr>
              <a:t>Jesus,</a:t>
            </a:r>
            <a:r>
              <a:rPr lang="en-US" sz="1700" b="1" kern="100" dirty="0">
                <a:solidFill>
                  <a:srgbClr val="101010"/>
                </a:solidFill>
                <a:effectLst/>
                <a:latin typeface="Droid Sans" panose="020B0606030804020204" pitchFamily="34" charset="0"/>
                <a:ea typeface="Droid Sans" panose="020B0606030804020204" pitchFamily="34" charset="0"/>
                <a:cs typeface="Droid Sans" panose="020B0606030804020204" pitchFamily="34" charset="0"/>
              </a:rPr>
              <a:t> but they don’t live by his standards of love. We must make sure our actions match our beliefs. </a:t>
            </a:r>
          </a:p>
          <a:p>
            <a:pPr marL="0" marR="0" fontAlgn="base">
              <a:spcAft>
                <a:spcPts val="1320"/>
              </a:spcAft>
            </a:pPr>
            <a:r>
              <a:rPr lang="en-US" sz="1700" b="1" dirty="0">
                <a:solidFill>
                  <a:srgbClr val="0070C0"/>
                </a:solidFill>
                <a:effectLst/>
                <a:latin typeface="Droid Sans" panose="020B0606030804020204" pitchFamily="34" charset="0"/>
                <a:ea typeface="Droid Sans" panose="020B0606030804020204" pitchFamily="34" charset="0"/>
                <a:cs typeface="Droid Sans" panose="020B0606030804020204" pitchFamily="34" charset="0"/>
              </a:rPr>
              <a:t>Luke 10:4  Do not take a purse or bag or sandals; and do not greet anyone on the road.</a:t>
            </a:r>
          </a:p>
          <a:p>
            <a:pPr marL="0" marR="0" fontAlgn="base">
              <a:spcAft>
                <a:spcPts val="1320"/>
              </a:spcAft>
            </a:pPr>
            <a:r>
              <a:rPr lang="en-US" sz="1700" b="1" dirty="0">
                <a:solidFill>
                  <a:srgbClr val="0070C0"/>
                </a:solidFill>
                <a:effectLst/>
                <a:latin typeface="Droid Sans" panose="020B0606030804020204" pitchFamily="34" charset="0"/>
                <a:ea typeface="Droid Sans" panose="020B0606030804020204" pitchFamily="34" charset="0"/>
                <a:cs typeface="Droid Sans" panose="020B0606030804020204" pitchFamily="34" charset="0"/>
              </a:rPr>
              <a:t>Luke 22:36 He said to them, “But now if you have a purse, take it, and also a bag; and if you don’t have a sword, sell your cloak and buy one</a:t>
            </a:r>
          </a:p>
          <a:p>
            <a:pPr marL="285750" marR="0" indent="-285750">
              <a:spcAft>
                <a:spcPts val="800"/>
              </a:spcAft>
              <a:buFont typeface="Arial" panose="020B0604020202020204" pitchFamily="34" charset="0"/>
              <a:buChar char="•"/>
            </a:pPr>
            <a:r>
              <a:rPr lang="en-US" sz="1700" b="1" kern="100" dirty="0">
                <a:solidFill>
                  <a:srgbClr val="101010"/>
                </a:solidFill>
                <a:effectLst/>
                <a:latin typeface="Droid Sans" panose="020B0606030804020204" pitchFamily="34" charset="0"/>
                <a:ea typeface="Droid Sans" panose="020B0606030804020204" pitchFamily="34" charset="0"/>
                <a:cs typeface="Droid Sans" panose="020B0606030804020204" pitchFamily="34" charset="0"/>
              </a:rPr>
              <a:t> </a:t>
            </a:r>
            <a:r>
              <a:rPr lang="en-US" sz="1700" b="1" kern="100" dirty="0">
                <a:solidFill>
                  <a:srgbClr val="0C0D0E"/>
                </a:solidFill>
                <a:effectLst/>
                <a:latin typeface="Droid Sans" panose="020B0606030804020204" pitchFamily="34" charset="0"/>
                <a:ea typeface="Droid Sans" panose="020B0606030804020204" pitchFamily="34" charset="0"/>
                <a:cs typeface="Droid Sans" panose="020B0606030804020204" pitchFamily="34" charset="0"/>
              </a:rPr>
              <a:t>The first was simply to carry the message of His impending arrival, the second was to carry the message of his triumphant return</a:t>
            </a:r>
            <a:endParaRPr lang="en-US" sz="1700" b="1" kern="100" dirty="0">
              <a:effectLst/>
              <a:latin typeface="Droid Sans" panose="020B0606030804020204" pitchFamily="34" charset="0"/>
              <a:ea typeface="Droid Sans" panose="020B0606030804020204" pitchFamily="34" charset="0"/>
              <a:cs typeface="Droid Sans" panose="020B0606030804020204" pitchFamily="34" charset="0"/>
            </a:endParaRPr>
          </a:p>
          <a:p>
            <a:pPr marL="285750" marR="0" indent="-285750">
              <a:spcAft>
                <a:spcPts val="800"/>
              </a:spcAft>
              <a:buFont typeface="Arial" panose="020B0604020202020204" pitchFamily="34" charset="0"/>
              <a:buChar char="•"/>
            </a:pPr>
            <a:r>
              <a:rPr lang="en-US" sz="1700" b="1" kern="100" dirty="0">
                <a:solidFill>
                  <a:srgbClr val="0C0D0E"/>
                </a:solidFill>
                <a:effectLst/>
                <a:latin typeface="Droid Sans" panose="020B0606030804020204" pitchFamily="34" charset="0"/>
                <a:ea typeface="Droid Sans" panose="020B0606030804020204" pitchFamily="34" charset="0"/>
                <a:cs typeface="Droid Sans" panose="020B0606030804020204" pitchFamily="34" charset="0"/>
              </a:rPr>
              <a:t>If you don’t know the purpose for your life or the person of life giver, religion is useless. </a:t>
            </a:r>
            <a:endParaRPr lang="en-US" sz="1700" b="1" kern="100" dirty="0">
              <a:effectLst/>
              <a:latin typeface="Droid Sans" panose="020B0606030804020204" pitchFamily="34" charset="0"/>
              <a:ea typeface="Droid Sans" panose="020B0606030804020204" pitchFamily="34" charset="0"/>
              <a:cs typeface="Droid Sans" panose="020B0606030804020204" pitchFamily="34" charset="0"/>
            </a:endParaRPr>
          </a:p>
          <a:p>
            <a:pPr marL="285750" marR="0" indent="-285750">
              <a:spcAft>
                <a:spcPts val="800"/>
              </a:spcAft>
              <a:buFont typeface="Arial" panose="020B0604020202020204" pitchFamily="34" charset="0"/>
              <a:buChar char="•"/>
            </a:pPr>
            <a:r>
              <a:rPr lang="en-US" sz="1700" b="1" kern="100" dirty="0">
                <a:solidFill>
                  <a:srgbClr val="0C0D0E"/>
                </a:solidFill>
                <a:effectLst/>
                <a:latin typeface="Droid Sans" panose="020B0606030804020204" pitchFamily="34" charset="0"/>
                <a:ea typeface="Droid Sans" panose="020B0606030804020204" pitchFamily="34" charset="0"/>
                <a:cs typeface="Droid Sans" panose="020B0606030804020204" pitchFamily="34" charset="0"/>
              </a:rPr>
              <a:t>Once you know the life mission and decide to passionately pursue it, religion within the context of relationship with God will help you to grow and stay committed</a:t>
            </a:r>
          </a:p>
          <a:p>
            <a:pPr marL="285750" indent="-285750">
              <a:spcAft>
                <a:spcPts val="800"/>
              </a:spcAft>
              <a:buFont typeface="Arial" panose="020B0604020202020204" pitchFamily="34" charset="0"/>
              <a:buChar char="•"/>
            </a:pPr>
            <a:r>
              <a:rPr lang="en-US" sz="1700" b="1" kern="100" dirty="0">
                <a:solidFill>
                  <a:srgbClr val="101010"/>
                </a:solidFill>
                <a:effectLst/>
                <a:latin typeface="Droid Sans" panose="020B0606030804020204" pitchFamily="34" charset="0"/>
                <a:ea typeface="Droid Sans" panose="020B0606030804020204" pitchFamily="34" charset="0"/>
                <a:cs typeface="Droid Sans" panose="020B0606030804020204" pitchFamily="34" charset="0"/>
              </a:rPr>
              <a:t>To believe Jesus  and stand firm to the end will take perseverance because our faith will be challenged and opposed. </a:t>
            </a:r>
            <a:endParaRPr lang="en-US" sz="1700" b="1" kern="100" dirty="0">
              <a:effectLst/>
              <a:latin typeface="Droid Sans" panose="020B0606030804020204" pitchFamily="34" charset="0"/>
              <a:ea typeface="Droid Sans" panose="020B0606030804020204" pitchFamily="34" charset="0"/>
              <a:cs typeface="Droid Sans" panose="020B0606030804020204" pitchFamily="34" charset="0"/>
            </a:endParaRPr>
          </a:p>
          <a:p>
            <a:pPr marL="285750" marR="0" indent="-285750">
              <a:lnSpc>
                <a:spcPct val="115000"/>
              </a:lnSpc>
              <a:spcAft>
                <a:spcPts val="800"/>
              </a:spcAft>
              <a:buFont typeface="Arial" panose="020B0604020202020204" pitchFamily="34" charset="0"/>
              <a:buChar char="•"/>
            </a:pPr>
            <a:endParaRPr lang="en-US" sz="1500" kern="100" dirty="0">
              <a:effectLst/>
              <a:latin typeface="Aptos" panose="020B0004020202020204" pitchFamily="34" charset="0"/>
              <a:ea typeface="Aptos" panose="020B0004020202020204" pitchFamily="34" charset="0"/>
              <a:cs typeface="Times New Roman" panose="02020603050405020304" pitchFamily="18" charset="0"/>
            </a:endParaRPr>
          </a:p>
          <a:p>
            <a:pPr marL="0" marR="0">
              <a:lnSpc>
                <a:spcPct val="115000"/>
              </a:lnSpc>
              <a:spcAft>
                <a:spcPts val="800"/>
              </a:spcAft>
            </a:pPr>
            <a:endParaRPr lang="en-US" sz="1600" kern="100" dirty="0">
              <a:effectLst/>
              <a:latin typeface="Aptos" panose="020B0004020202020204" pitchFamily="34" charset="0"/>
              <a:ea typeface="Aptos" panose="020B0004020202020204" pitchFamily="34" charset="0"/>
              <a:cs typeface="Times New Roman" panose="02020603050405020304" pitchFamily="18" charset="0"/>
            </a:endParaRPr>
          </a:p>
        </p:txBody>
      </p:sp>
      <p:sp>
        <p:nvSpPr>
          <p:cNvPr id="6" name="TextBox 5">
            <a:extLst>
              <a:ext uri="{FF2B5EF4-FFF2-40B4-BE49-F238E27FC236}">
                <a16:creationId xmlns:a16="http://schemas.microsoft.com/office/drawing/2014/main" id="{75E710E5-5231-DD1C-25C3-A5FB4314226F}"/>
              </a:ext>
            </a:extLst>
          </p:cNvPr>
          <p:cNvSpPr txBox="1"/>
          <p:nvPr/>
        </p:nvSpPr>
        <p:spPr>
          <a:xfrm>
            <a:off x="1520888" y="5842233"/>
            <a:ext cx="9433624" cy="387350"/>
          </a:xfrm>
          <a:prstGeom prst="rect">
            <a:avLst/>
          </a:prstGeom>
          <a:noFill/>
        </p:spPr>
        <p:txBody>
          <a:bodyPr wrap="square">
            <a:spAutoFit/>
          </a:bodyPr>
          <a:lstStyle/>
          <a:p>
            <a:pPr marL="0" marR="0">
              <a:lnSpc>
                <a:spcPct val="115000"/>
              </a:lnSpc>
              <a:spcAft>
                <a:spcPts val="800"/>
              </a:spcAft>
            </a:pPr>
            <a:r>
              <a:rPr lang="en-US" b="1" kern="100" dirty="0">
                <a:solidFill>
                  <a:schemeClr val="tx2"/>
                </a:solidFill>
                <a:highlight>
                  <a:srgbClr val="800000"/>
                </a:highlight>
                <a:latin typeface="Droid Sans" panose="020B0606030804020204" pitchFamily="34" charset="0"/>
                <a:ea typeface="Droid Sans" panose="020B0606030804020204" pitchFamily="34" charset="0"/>
                <a:cs typeface="Droid Sans" panose="020B0606030804020204" pitchFamily="34" charset="0"/>
              </a:rPr>
              <a:t>The call for us is to move f</a:t>
            </a:r>
            <a:r>
              <a:rPr lang="en-US" sz="1800" b="1" kern="100" dirty="0">
                <a:solidFill>
                  <a:schemeClr val="tx2"/>
                </a:solidFill>
                <a:effectLst/>
                <a:highlight>
                  <a:srgbClr val="800000"/>
                </a:highlight>
                <a:latin typeface="Droid Sans" panose="020B0606030804020204" pitchFamily="34" charset="0"/>
                <a:ea typeface="Droid Sans" panose="020B0606030804020204" pitchFamily="34" charset="0"/>
                <a:cs typeface="Droid Sans" panose="020B0606030804020204" pitchFamily="34" charset="0"/>
              </a:rPr>
              <a:t>rom </a:t>
            </a:r>
            <a:r>
              <a:rPr lang="en-US" b="1" kern="100" dirty="0">
                <a:solidFill>
                  <a:schemeClr val="tx2"/>
                </a:solidFill>
                <a:highlight>
                  <a:srgbClr val="800000"/>
                </a:highlight>
                <a:latin typeface="Droid Sans" panose="020B0606030804020204" pitchFamily="34" charset="0"/>
                <a:ea typeface="Droid Sans" panose="020B0606030804020204" pitchFamily="34" charset="0"/>
                <a:cs typeface="Droid Sans" panose="020B0606030804020204" pitchFamily="34" charset="0"/>
              </a:rPr>
              <a:t>being </a:t>
            </a:r>
            <a:r>
              <a:rPr lang="en-US" sz="1800" b="1" kern="100" dirty="0">
                <a:solidFill>
                  <a:schemeClr val="tx2"/>
                </a:solidFill>
                <a:effectLst/>
                <a:highlight>
                  <a:srgbClr val="800000"/>
                </a:highlight>
                <a:latin typeface="Droid Sans" panose="020B0606030804020204" pitchFamily="34" charset="0"/>
                <a:ea typeface="Droid Sans" panose="020B0606030804020204" pitchFamily="34" charset="0"/>
                <a:cs typeface="Droid Sans" panose="020B0606030804020204" pitchFamily="34" charset="0"/>
              </a:rPr>
              <a:t>curious to committed; admiration to adoration</a:t>
            </a:r>
            <a:endParaRPr lang="en-US" sz="1600" b="1" kern="100" dirty="0">
              <a:solidFill>
                <a:schemeClr val="tx2"/>
              </a:solidFill>
              <a:effectLst/>
              <a:highlight>
                <a:srgbClr val="800000"/>
              </a:highlight>
              <a:latin typeface="Droid Sans" panose="020B0606030804020204" pitchFamily="34" charset="0"/>
              <a:ea typeface="Droid Sans" panose="020B0606030804020204" pitchFamily="34" charset="0"/>
              <a:cs typeface="Droid Sans" panose="020B0606030804020204" pitchFamily="34" charset="0"/>
            </a:endParaRPr>
          </a:p>
        </p:txBody>
      </p:sp>
      <p:sp>
        <p:nvSpPr>
          <p:cNvPr id="2" name="Speech Bubble: Rectangle with Corners Rounded 1">
            <a:extLst>
              <a:ext uri="{FF2B5EF4-FFF2-40B4-BE49-F238E27FC236}">
                <a16:creationId xmlns:a16="http://schemas.microsoft.com/office/drawing/2014/main" id="{CC48E2C0-8DFD-B7A9-D605-579432354029}"/>
              </a:ext>
            </a:extLst>
          </p:cNvPr>
          <p:cNvSpPr/>
          <p:nvPr/>
        </p:nvSpPr>
        <p:spPr>
          <a:xfrm>
            <a:off x="10104120" y="2221992"/>
            <a:ext cx="1700784" cy="521208"/>
          </a:xfrm>
          <a:prstGeom prst="wedgeRoundRectCallout">
            <a:avLst>
              <a:gd name="adj1" fmla="val -50115"/>
              <a:gd name="adj2" fmla="val 90430"/>
              <a:gd name="adj3" fmla="val 16667"/>
            </a:avLst>
          </a:prstGeom>
          <a:solidFill>
            <a:schemeClr val="accent4">
              <a:lumMod val="60000"/>
              <a:lumOff val="4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fontAlgn="base">
              <a:spcAft>
                <a:spcPts val="1320"/>
              </a:spcAft>
            </a:pPr>
            <a:r>
              <a:rPr lang="en-US" sz="1600" b="1" dirty="0">
                <a:solidFill>
                  <a:srgbClr val="0C0D0E"/>
                </a:solidFill>
                <a:effectLst/>
                <a:latin typeface="Droid Sans" panose="020B0606030804020204" pitchFamily="34" charset="0"/>
                <a:ea typeface="Droid Sans" panose="020B0606030804020204" pitchFamily="34" charset="0"/>
                <a:cs typeface="Droid Sans" panose="020B0606030804020204" pitchFamily="34" charset="0"/>
              </a:rPr>
              <a:t>Extra baggage!</a:t>
            </a:r>
            <a:endParaRPr lang="en-US" sz="1600" b="1" dirty="0">
              <a:effectLst/>
              <a:latin typeface="Droid Sans" panose="020B0606030804020204" pitchFamily="34" charset="0"/>
              <a:ea typeface="Droid Sans" panose="020B0606030804020204" pitchFamily="34" charset="0"/>
              <a:cs typeface="Droid Sans" panose="020B0606030804020204" pitchFamily="34" charset="0"/>
            </a:endParaRPr>
          </a:p>
        </p:txBody>
      </p:sp>
    </p:spTree>
    <p:extLst>
      <p:ext uri="{BB962C8B-B14F-4D97-AF65-F5344CB8AC3E}">
        <p14:creationId xmlns:p14="http://schemas.microsoft.com/office/powerpoint/2010/main" val="351088275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gradFill flip="none" rotWithShape="1">
          <a:gsLst>
            <a:gs pos="7000">
              <a:schemeClr val="accent1">
                <a:lumMod val="5000"/>
                <a:lumOff val="95000"/>
              </a:schemeClr>
            </a:gs>
            <a:gs pos="0">
              <a:schemeClr val="accent1">
                <a:lumMod val="45000"/>
                <a:lumOff val="55000"/>
              </a:schemeClr>
            </a:gs>
            <a:gs pos="100000">
              <a:schemeClr val="accent1">
                <a:lumMod val="45000"/>
                <a:lumOff val="55000"/>
              </a:schemeClr>
            </a:gs>
            <a:gs pos="93000">
              <a:schemeClr val="accent1">
                <a:alpha val="50000"/>
                <a:lumMod val="50000"/>
                <a:lumOff val="50000"/>
              </a:schemeClr>
            </a:gs>
          </a:gsLst>
          <a:lin ang="5400000" scaled="0"/>
          <a:tileRect/>
        </a:gradFill>
        <a:effectLst/>
      </p:bgPr>
    </p:bg>
    <p:spTree>
      <p:nvGrpSpPr>
        <p:cNvPr id="1" name="">
          <a:extLst>
            <a:ext uri="{FF2B5EF4-FFF2-40B4-BE49-F238E27FC236}">
              <a16:creationId xmlns:a16="http://schemas.microsoft.com/office/drawing/2014/main" id="{ECC17D04-C8BF-61BE-4E3D-523D098484DD}"/>
            </a:ext>
          </a:extLst>
        </p:cNvPr>
        <p:cNvGrpSpPr/>
        <p:nvPr/>
      </p:nvGrpSpPr>
      <p:grpSpPr>
        <a:xfrm>
          <a:off x="0" y="0"/>
          <a:ext cx="0" cy="0"/>
          <a:chOff x="0" y="0"/>
          <a:chExt cx="0" cy="0"/>
        </a:xfrm>
      </p:grpSpPr>
      <p:sp>
        <p:nvSpPr>
          <p:cNvPr id="3" name="Subtitle 2">
            <a:extLst>
              <a:ext uri="{FF2B5EF4-FFF2-40B4-BE49-F238E27FC236}">
                <a16:creationId xmlns:a16="http://schemas.microsoft.com/office/drawing/2014/main" id="{0833202E-F5F2-F7B3-0C2E-1FEE9C9973C7}"/>
              </a:ext>
            </a:extLst>
          </p:cNvPr>
          <p:cNvSpPr>
            <a:spLocks noGrp="1"/>
          </p:cNvSpPr>
          <p:nvPr>
            <p:ph type="subTitle" idx="1"/>
          </p:nvPr>
        </p:nvSpPr>
        <p:spPr>
          <a:xfrm>
            <a:off x="9624289" y="6613236"/>
            <a:ext cx="2567711" cy="244764"/>
          </a:xfrm>
          <a:solidFill>
            <a:srgbClr val="002060"/>
          </a:solidFill>
          <a:ln>
            <a:noFill/>
          </a:ln>
        </p:spPr>
        <p:txBody>
          <a:bodyPr>
            <a:normAutofit/>
          </a:bodyPr>
          <a:lstStyle/>
          <a:p>
            <a:r>
              <a:rPr lang="en-US" sz="1000" b="1" dirty="0">
                <a:solidFill>
                  <a:srgbClr val="FFC000"/>
                </a:solidFill>
                <a:latin typeface="Aptos Display" panose="020B0004020202020204" pitchFamily="34" charset="0"/>
              </a:rPr>
              <a:t>GENESIS EVANGELICAL MISSION (GEM)</a:t>
            </a:r>
          </a:p>
        </p:txBody>
      </p:sp>
      <p:sp>
        <p:nvSpPr>
          <p:cNvPr id="7" name="Title 4">
            <a:extLst>
              <a:ext uri="{FF2B5EF4-FFF2-40B4-BE49-F238E27FC236}">
                <a16:creationId xmlns:a16="http://schemas.microsoft.com/office/drawing/2014/main" id="{85AFC2B2-E090-18D2-C51B-A0F4C82468CE}"/>
              </a:ext>
            </a:extLst>
          </p:cNvPr>
          <p:cNvSpPr txBox="1">
            <a:spLocks/>
          </p:cNvSpPr>
          <p:nvPr/>
        </p:nvSpPr>
        <p:spPr>
          <a:xfrm>
            <a:off x="1808136" y="118872"/>
            <a:ext cx="8619098" cy="393192"/>
          </a:xfrm>
          <a:prstGeom prst="rect">
            <a:avLst/>
          </a:prstGeom>
          <a:solidFill>
            <a:srgbClr val="002060"/>
          </a:solidFill>
        </p:spPr>
        <p:txBody>
          <a:bodyPr vert="horz" lIns="91440" tIns="45720" rIns="91440" bIns="45720" rtlCol="0" anchor="b">
            <a:noAutofit/>
          </a:bodyPr>
          <a:lstStyle>
            <a:lvl1pPr algn="ctr" defTabSz="457200" rtl="0" eaLnBrk="1" latinLnBrk="0" hangingPunct="1">
              <a:spcBef>
                <a:spcPct val="0"/>
              </a:spcBef>
              <a:buNone/>
              <a:defRPr sz="4800" kern="1200" cap="all">
                <a:ln w="3175" cmpd="sng">
                  <a:noFill/>
                </a:ln>
                <a:gradFill flip="none" rotWithShape="1">
                  <a:gsLst>
                    <a:gs pos="0">
                      <a:schemeClr val="tx1"/>
                    </a:gs>
                    <a:gs pos="100000">
                      <a:schemeClr val="tx1">
                        <a:lumMod val="65000"/>
                      </a:schemeClr>
                    </a:gs>
                  </a:gsLst>
                  <a:lin ang="5580000" scaled="0"/>
                  <a:tileRect/>
                </a:gradFill>
                <a:effectLst>
                  <a:glow rad="38100">
                    <a:schemeClr val="bg1">
                      <a:lumMod val="65000"/>
                      <a:lumOff val="35000"/>
                      <a:alpha val="50000"/>
                    </a:schemeClr>
                  </a:glow>
                  <a:outerShdw blurRad="28575" dist="31750" dir="13200000" algn="tl" rotWithShape="0">
                    <a:srgbClr val="000000">
                      <a:alpha val="25000"/>
                    </a:srgbClr>
                  </a:outerShdw>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en-US" sz="1800">
                <a:solidFill>
                  <a:srgbClr val="FFC000"/>
                </a:solidFill>
                <a:latin typeface="Aptos" panose="020B0004020202020204" pitchFamily="34" charset="0"/>
              </a:rPr>
              <a:t>“</a:t>
            </a:r>
            <a:r>
              <a:rPr lang="en-US" sz="1800" b="1">
                <a:solidFill>
                  <a:srgbClr val="FFC000"/>
                </a:solidFill>
                <a:latin typeface="Aptos" panose="020B0004020202020204" pitchFamily="34" charset="0"/>
              </a:rPr>
              <a:t>BIBLE LIFE” Study </a:t>
            </a:r>
            <a:r>
              <a:rPr lang="en-US" sz="1800" b="1">
                <a:solidFill>
                  <a:schemeClr val="bg2"/>
                </a:solidFill>
                <a:latin typeface="Aptos" panose="020B0004020202020204" pitchFamily="34" charset="0"/>
              </a:rPr>
              <a:t> </a:t>
            </a:r>
            <a:r>
              <a:rPr lang="en-US" sz="1800" b="1">
                <a:solidFill>
                  <a:schemeClr val="tx2"/>
                </a:solidFill>
                <a:latin typeface="Aptos" panose="020B0004020202020204" pitchFamily="34" charset="0"/>
              </a:rPr>
              <a:t>- </a:t>
            </a:r>
            <a:r>
              <a:rPr lang="en-US" sz="1800">
                <a:solidFill>
                  <a:schemeClr val="tx2"/>
                </a:solidFill>
                <a:latin typeface="Aptos" panose="020B0004020202020204" pitchFamily="34" charset="0"/>
              </a:rPr>
              <a:t>Exploring the message &amp; the ministry of Jesus Christ</a:t>
            </a:r>
            <a:endParaRPr lang="en-US" sz="1800" dirty="0">
              <a:solidFill>
                <a:schemeClr val="tx2"/>
              </a:solidFill>
              <a:latin typeface="Aptos" panose="020B0004020202020204" pitchFamily="34" charset="0"/>
            </a:endParaRPr>
          </a:p>
        </p:txBody>
      </p:sp>
      <p:sp>
        <p:nvSpPr>
          <p:cNvPr id="10" name="TextBox 9">
            <a:extLst>
              <a:ext uri="{FF2B5EF4-FFF2-40B4-BE49-F238E27FC236}">
                <a16:creationId xmlns:a16="http://schemas.microsoft.com/office/drawing/2014/main" id="{094A4388-F2B1-2635-F69A-E58F9C9E6ED3}"/>
              </a:ext>
            </a:extLst>
          </p:cNvPr>
          <p:cNvSpPr txBox="1"/>
          <p:nvPr/>
        </p:nvSpPr>
        <p:spPr>
          <a:xfrm>
            <a:off x="4261776" y="583768"/>
            <a:ext cx="3175344" cy="369332"/>
          </a:xfrm>
          <a:prstGeom prst="rect">
            <a:avLst/>
          </a:prstGeom>
          <a:noFill/>
          <a:ln w="28575">
            <a:solidFill>
              <a:srgbClr val="0070C0"/>
            </a:solidFill>
          </a:ln>
          <a:effectLst>
            <a:glow rad="101600">
              <a:schemeClr val="accent5">
                <a:satMod val="175000"/>
                <a:alpha val="40000"/>
              </a:schemeClr>
            </a:glow>
          </a:effectLst>
        </p:spPr>
        <p:txBody>
          <a:bodyPr wrap="square" rtlCol="0">
            <a:spAutoFit/>
          </a:bodyPr>
          <a:lstStyle/>
          <a:p>
            <a:pPr algn="ctr"/>
            <a:r>
              <a:rPr lang="en-US" b="1" dirty="0">
                <a:solidFill>
                  <a:schemeClr val="bg1"/>
                </a:solidFill>
                <a:latin typeface="Aptos SemiBold" panose="020B0004020202020204" pitchFamily="34" charset="0"/>
              </a:rPr>
              <a:t>Topic: Religion &amp; Relationship</a:t>
            </a:r>
          </a:p>
        </p:txBody>
      </p:sp>
      <p:sp>
        <p:nvSpPr>
          <p:cNvPr id="4" name="TextBox 3">
            <a:extLst>
              <a:ext uri="{FF2B5EF4-FFF2-40B4-BE49-F238E27FC236}">
                <a16:creationId xmlns:a16="http://schemas.microsoft.com/office/drawing/2014/main" id="{36D92178-1C6C-4782-279E-4C15BBB23974}"/>
              </a:ext>
            </a:extLst>
          </p:cNvPr>
          <p:cNvSpPr txBox="1"/>
          <p:nvPr/>
        </p:nvSpPr>
        <p:spPr>
          <a:xfrm>
            <a:off x="877824" y="1249199"/>
            <a:ext cx="10030320" cy="5442452"/>
          </a:xfrm>
          <a:prstGeom prst="rect">
            <a:avLst/>
          </a:prstGeom>
          <a:noFill/>
        </p:spPr>
        <p:txBody>
          <a:bodyPr wrap="square">
            <a:spAutoFit/>
          </a:bodyPr>
          <a:lstStyle/>
          <a:p>
            <a:pPr marR="0">
              <a:spcAft>
                <a:spcPts val="800"/>
              </a:spcAft>
            </a:pPr>
            <a:r>
              <a:rPr lang="en-US" sz="1700" b="1" dirty="0">
                <a:solidFill>
                  <a:srgbClr val="C00000"/>
                </a:solidFill>
                <a:effectLst/>
                <a:latin typeface="Droid Sans" panose="020B0606030804020204" pitchFamily="34" charset="0"/>
                <a:ea typeface="Droid Sans" panose="020B0606030804020204" pitchFamily="34" charset="0"/>
                <a:cs typeface="Droid Sans" panose="020B0606030804020204" pitchFamily="34" charset="0"/>
              </a:rPr>
              <a:t>Right Relationship with God sets the stage to have proper relations with each other. </a:t>
            </a:r>
            <a:endParaRPr lang="en-US" sz="1700" b="1" kern="100" dirty="0">
              <a:solidFill>
                <a:srgbClr val="C00000"/>
              </a:solidFill>
              <a:effectLst/>
              <a:latin typeface="Droid Sans" panose="020B0606030804020204" pitchFamily="34" charset="0"/>
              <a:ea typeface="Droid Sans" panose="020B0606030804020204" pitchFamily="34" charset="0"/>
              <a:cs typeface="Droid Sans" panose="020B0606030804020204" pitchFamily="34" charset="0"/>
            </a:endParaRPr>
          </a:p>
          <a:p>
            <a:pPr marL="285750" marR="0" indent="-285750">
              <a:spcAft>
                <a:spcPts val="800"/>
              </a:spcAft>
              <a:buFont typeface="Arial" panose="020B0604020202020204" pitchFamily="34" charset="0"/>
              <a:buChar char="•"/>
            </a:pPr>
            <a:r>
              <a:rPr lang="en-US" sz="1700" b="1" kern="100" dirty="0">
                <a:solidFill>
                  <a:srgbClr val="101010"/>
                </a:solidFill>
                <a:effectLst/>
                <a:latin typeface="Droid Sans" panose="020B0606030804020204" pitchFamily="34" charset="0"/>
                <a:ea typeface="Droid Sans" panose="020B0606030804020204" pitchFamily="34" charset="0"/>
                <a:cs typeface="Droid Sans" panose="020B0606030804020204" pitchFamily="34" charset="0"/>
              </a:rPr>
              <a:t>For Relationships to grow, it require sacrifice – how we spend our time is a true reflection of our relationship. </a:t>
            </a:r>
          </a:p>
          <a:p>
            <a:pPr marL="285750" marR="0" indent="-285750">
              <a:spcAft>
                <a:spcPts val="800"/>
              </a:spcAft>
              <a:buFont typeface="Arial" panose="020B0604020202020204" pitchFamily="34" charset="0"/>
              <a:buChar char="•"/>
            </a:pPr>
            <a:r>
              <a:rPr lang="en-US" sz="1700" b="1" kern="100" dirty="0">
                <a:solidFill>
                  <a:srgbClr val="101010"/>
                </a:solidFill>
                <a:effectLst/>
                <a:latin typeface="Droid Sans" panose="020B0606030804020204" pitchFamily="34" charset="0"/>
                <a:ea typeface="Droid Sans" panose="020B0606030804020204" pitchFamily="34" charset="0"/>
                <a:cs typeface="Droid Sans" panose="020B0606030804020204" pitchFamily="34" charset="0"/>
              </a:rPr>
              <a:t>By devoting our energy and resources for others welfare. </a:t>
            </a:r>
            <a:endParaRPr lang="en-US" sz="1700" b="1" kern="100" dirty="0">
              <a:effectLst/>
              <a:latin typeface="Droid Sans" panose="020B0606030804020204" pitchFamily="34" charset="0"/>
              <a:ea typeface="Droid Sans" panose="020B0606030804020204" pitchFamily="34" charset="0"/>
              <a:cs typeface="Droid Sans" panose="020B0606030804020204" pitchFamily="34" charset="0"/>
            </a:endParaRPr>
          </a:p>
          <a:p>
            <a:pPr marL="285750" marR="0" indent="-285750">
              <a:spcAft>
                <a:spcPts val="800"/>
              </a:spcAft>
              <a:buFont typeface="Arial" panose="020B0604020202020204" pitchFamily="34" charset="0"/>
              <a:buChar char="•"/>
            </a:pPr>
            <a:r>
              <a:rPr lang="en-US" sz="1700" b="1" kern="100" dirty="0">
                <a:solidFill>
                  <a:srgbClr val="101010"/>
                </a:solidFill>
                <a:effectLst/>
                <a:latin typeface="Droid Sans" panose="020B0606030804020204" pitchFamily="34" charset="0"/>
                <a:ea typeface="Droid Sans" panose="020B0606030804020204" pitchFamily="34" charset="0"/>
                <a:cs typeface="Droid Sans" panose="020B0606030804020204" pitchFamily="34" charset="0"/>
              </a:rPr>
              <a:t>Relationship is dynamic – because our personalities are such., they are subject to change from time to time</a:t>
            </a:r>
            <a:endParaRPr lang="en-US" sz="1700" b="1" kern="100" dirty="0">
              <a:effectLst/>
              <a:latin typeface="Droid Sans" panose="020B0606030804020204" pitchFamily="34" charset="0"/>
              <a:ea typeface="Droid Sans" panose="020B0606030804020204" pitchFamily="34" charset="0"/>
              <a:cs typeface="Droid Sans" panose="020B0606030804020204" pitchFamily="34" charset="0"/>
            </a:endParaRPr>
          </a:p>
          <a:p>
            <a:pPr marL="0" marR="0">
              <a:spcAft>
                <a:spcPts val="800"/>
              </a:spcAft>
            </a:pPr>
            <a:endParaRPr lang="en-US" sz="1700" b="1" kern="100" dirty="0">
              <a:solidFill>
                <a:srgbClr val="0070C0"/>
              </a:solidFill>
              <a:effectLst/>
              <a:latin typeface="Droid Sans" panose="020B0606030804020204" pitchFamily="34" charset="0"/>
              <a:ea typeface="Droid Sans" panose="020B0606030804020204" pitchFamily="34" charset="0"/>
              <a:cs typeface="Droid Sans" panose="020B0606030804020204" pitchFamily="34" charset="0"/>
            </a:endParaRPr>
          </a:p>
          <a:p>
            <a:pPr marL="0" marR="0">
              <a:spcAft>
                <a:spcPts val="800"/>
              </a:spcAft>
            </a:pPr>
            <a:r>
              <a:rPr lang="en-US" sz="1700" b="1" kern="100" dirty="0">
                <a:solidFill>
                  <a:srgbClr val="0070C0"/>
                </a:solidFill>
                <a:effectLst/>
                <a:latin typeface="Droid Sans" panose="020B0606030804020204" pitchFamily="34" charset="0"/>
                <a:ea typeface="Droid Sans" panose="020B0606030804020204" pitchFamily="34" charset="0"/>
                <a:cs typeface="Droid Sans" panose="020B0606030804020204" pitchFamily="34" charset="0"/>
              </a:rPr>
              <a:t>Luke 21: 19 Stand firm and you’ll win life!</a:t>
            </a:r>
          </a:p>
          <a:p>
            <a:pPr marL="0" marR="0">
              <a:lnSpc>
                <a:spcPct val="150000"/>
              </a:lnSpc>
              <a:spcAft>
                <a:spcPts val="800"/>
              </a:spcAft>
            </a:pPr>
            <a:r>
              <a:rPr lang="en-US" sz="1700" b="1" kern="100" dirty="0">
                <a:solidFill>
                  <a:srgbClr val="101010"/>
                </a:solidFill>
                <a:effectLst/>
                <a:latin typeface="Droid Sans" panose="020B0606030804020204" pitchFamily="34" charset="0"/>
                <a:ea typeface="Droid Sans" panose="020B0606030804020204" pitchFamily="34" charset="0"/>
                <a:cs typeface="Droid Sans" panose="020B0606030804020204" pitchFamily="34" charset="0"/>
              </a:rPr>
              <a:t>Stand firm:</a:t>
            </a:r>
            <a:br>
              <a:rPr lang="en-US" sz="1700" b="1" kern="100" dirty="0">
                <a:solidFill>
                  <a:srgbClr val="101010"/>
                </a:solidFill>
                <a:effectLst/>
                <a:latin typeface="Droid Sans" panose="020B0606030804020204" pitchFamily="34" charset="0"/>
                <a:ea typeface="Droid Sans" panose="020B0606030804020204" pitchFamily="34" charset="0"/>
                <a:cs typeface="Droid Sans" panose="020B0606030804020204" pitchFamily="34" charset="0"/>
              </a:rPr>
            </a:br>
            <a:r>
              <a:rPr lang="en-US" sz="1700" b="1" kern="100" dirty="0">
                <a:solidFill>
                  <a:srgbClr val="C00000"/>
                </a:solidFill>
                <a:effectLst/>
                <a:latin typeface="Droid Sans" panose="020B0606030804020204" pitchFamily="34" charset="0"/>
                <a:ea typeface="Droid Sans" panose="020B0606030804020204" pitchFamily="34" charset="0"/>
                <a:cs typeface="Droid Sans" panose="020B0606030804020204" pitchFamily="34" charset="0"/>
              </a:rPr>
              <a:t>Where? </a:t>
            </a:r>
            <a:r>
              <a:rPr lang="en-US" sz="1700" b="1" kern="100" dirty="0">
                <a:solidFill>
                  <a:srgbClr val="101010"/>
                </a:solidFill>
                <a:effectLst/>
                <a:latin typeface="Droid Sans" panose="020B0606030804020204" pitchFamily="34" charset="0"/>
                <a:ea typeface="Droid Sans" panose="020B0606030804020204" pitchFamily="34" charset="0"/>
                <a:cs typeface="Droid Sans" panose="020B0606030804020204" pitchFamily="34" charset="0"/>
              </a:rPr>
              <a:t>In your faith in Christ and in your relationship with God and people of God</a:t>
            </a:r>
            <a:endParaRPr lang="en-US" sz="1700" b="1" kern="100" dirty="0">
              <a:effectLst/>
              <a:latin typeface="Droid Sans" panose="020B0606030804020204" pitchFamily="34" charset="0"/>
              <a:ea typeface="Droid Sans" panose="020B0606030804020204" pitchFamily="34" charset="0"/>
              <a:cs typeface="Droid Sans" panose="020B0606030804020204" pitchFamily="34" charset="0"/>
            </a:endParaRPr>
          </a:p>
          <a:p>
            <a:pPr marL="0" marR="0">
              <a:lnSpc>
                <a:spcPct val="150000"/>
              </a:lnSpc>
              <a:spcAft>
                <a:spcPts val="800"/>
              </a:spcAft>
            </a:pPr>
            <a:r>
              <a:rPr lang="en-US" sz="1700" b="1" kern="100" dirty="0">
                <a:solidFill>
                  <a:srgbClr val="C00000"/>
                </a:solidFill>
                <a:effectLst/>
                <a:latin typeface="Droid Sans" panose="020B0606030804020204" pitchFamily="34" charset="0"/>
                <a:ea typeface="Droid Sans" panose="020B0606030804020204" pitchFamily="34" charset="0"/>
                <a:cs typeface="Droid Sans" panose="020B0606030804020204" pitchFamily="34" charset="0"/>
              </a:rPr>
              <a:t>How? </a:t>
            </a:r>
            <a:r>
              <a:rPr lang="en-US" sz="1700" b="1" kern="100" dirty="0">
                <a:solidFill>
                  <a:srgbClr val="101010"/>
                </a:solidFill>
                <a:effectLst/>
                <a:latin typeface="Droid Sans" panose="020B0606030804020204" pitchFamily="34" charset="0"/>
                <a:ea typeface="Droid Sans" panose="020B0606030804020204" pitchFamily="34" charset="0"/>
                <a:cs typeface="Droid Sans" panose="020B0606030804020204" pitchFamily="34" charset="0"/>
              </a:rPr>
              <a:t>Value relationships over issues </a:t>
            </a:r>
            <a:r>
              <a:rPr lang="en-US" sz="1700" b="1" kern="100" dirty="0">
                <a:solidFill>
                  <a:srgbClr val="101010"/>
                </a:solidFill>
                <a:effectLst/>
                <a:highlight>
                  <a:srgbClr val="FFFF00"/>
                </a:highlight>
                <a:latin typeface="Droid Sans" panose="020B0606030804020204" pitchFamily="34" charset="0"/>
                <a:ea typeface="Droid Sans" panose="020B0606030804020204" pitchFamily="34" charset="0"/>
                <a:cs typeface="Droid Sans" panose="020B0606030804020204" pitchFamily="34" charset="0"/>
              </a:rPr>
              <a:t>(ROI) </a:t>
            </a:r>
            <a:r>
              <a:rPr lang="en-US" sz="1700" b="1" kern="100" dirty="0">
                <a:solidFill>
                  <a:srgbClr val="101010"/>
                </a:solidFill>
                <a:effectLst/>
                <a:latin typeface="Droid Sans" panose="020B0606030804020204" pitchFamily="34" charset="0"/>
                <a:ea typeface="Droid Sans" panose="020B0606030804020204" pitchFamily="34" charset="0"/>
                <a:cs typeface="Droid Sans" panose="020B0606030804020204" pitchFamily="34" charset="0"/>
              </a:rPr>
              <a:t>&amp; End pride in relationships </a:t>
            </a:r>
            <a:r>
              <a:rPr lang="en-US" sz="1700" b="1" kern="100" dirty="0">
                <a:solidFill>
                  <a:srgbClr val="101010"/>
                </a:solidFill>
                <a:effectLst/>
                <a:highlight>
                  <a:srgbClr val="FFFF00"/>
                </a:highlight>
                <a:latin typeface="Droid Sans" panose="020B0606030804020204" pitchFamily="34" charset="0"/>
                <a:ea typeface="Droid Sans" panose="020B0606030804020204" pitchFamily="34" charset="0"/>
                <a:cs typeface="Droid Sans" panose="020B0606030804020204" pitchFamily="34" charset="0"/>
              </a:rPr>
              <a:t>(RIP)</a:t>
            </a:r>
            <a:endParaRPr lang="en-US" sz="1700" b="1" kern="100" dirty="0">
              <a:effectLst/>
              <a:highlight>
                <a:srgbClr val="FFFF00"/>
              </a:highlight>
              <a:latin typeface="Droid Sans" panose="020B0606030804020204" pitchFamily="34" charset="0"/>
              <a:ea typeface="Droid Sans" panose="020B0606030804020204" pitchFamily="34" charset="0"/>
              <a:cs typeface="Droid Sans" panose="020B0606030804020204" pitchFamily="34" charset="0"/>
            </a:endParaRPr>
          </a:p>
          <a:p>
            <a:pPr marL="0" marR="0">
              <a:lnSpc>
                <a:spcPct val="150000"/>
              </a:lnSpc>
              <a:spcAft>
                <a:spcPts val="800"/>
              </a:spcAft>
            </a:pPr>
            <a:r>
              <a:rPr lang="en-US" sz="1700" b="1" kern="100" dirty="0">
                <a:solidFill>
                  <a:srgbClr val="C00000"/>
                </a:solidFill>
                <a:effectLst/>
                <a:latin typeface="Droid Sans" panose="020B0606030804020204" pitchFamily="34" charset="0"/>
                <a:ea typeface="Droid Sans" panose="020B0606030804020204" pitchFamily="34" charset="0"/>
                <a:cs typeface="Droid Sans" panose="020B0606030804020204" pitchFamily="34" charset="0"/>
              </a:rPr>
              <a:t>Why? </a:t>
            </a:r>
            <a:r>
              <a:rPr lang="en-US" sz="1700" b="1" kern="100" dirty="0">
                <a:solidFill>
                  <a:srgbClr val="101010"/>
                </a:solidFill>
                <a:effectLst/>
                <a:latin typeface="Droid Sans" panose="020B0606030804020204" pitchFamily="34" charset="0"/>
                <a:ea typeface="Droid Sans" panose="020B0606030804020204" pitchFamily="34" charset="0"/>
                <a:cs typeface="Droid Sans" panose="020B0606030804020204" pitchFamily="34" charset="0"/>
              </a:rPr>
              <a:t>It is more important to have and live eternal life than anything else we do or say</a:t>
            </a:r>
            <a:endParaRPr lang="en-US" sz="1700" b="1" kern="100" dirty="0">
              <a:effectLst/>
              <a:latin typeface="Droid Sans" panose="020B0606030804020204" pitchFamily="34" charset="0"/>
              <a:ea typeface="Droid Sans" panose="020B0606030804020204" pitchFamily="34" charset="0"/>
              <a:cs typeface="Droid Sans" panose="020B0606030804020204" pitchFamily="34" charset="0"/>
            </a:endParaRPr>
          </a:p>
          <a:p>
            <a:pPr marL="0" marR="0">
              <a:lnSpc>
                <a:spcPct val="150000"/>
              </a:lnSpc>
              <a:spcAft>
                <a:spcPts val="800"/>
              </a:spcAft>
            </a:pPr>
            <a:r>
              <a:rPr lang="en-US" sz="1700" b="1" kern="100" dirty="0">
                <a:solidFill>
                  <a:srgbClr val="C00000"/>
                </a:solidFill>
                <a:effectLst/>
                <a:latin typeface="Droid Sans" panose="020B0606030804020204" pitchFamily="34" charset="0"/>
                <a:ea typeface="Droid Sans" panose="020B0606030804020204" pitchFamily="34" charset="0"/>
                <a:cs typeface="Droid Sans" panose="020B0606030804020204" pitchFamily="34" charset="0"/>
              </a:rPr>
              <a:t>When? </a:t>
            </a:r>
            <a:r>
              <a:rPr lang="en-US" sz="1700" b="1" kern="100" dirty="0">
                <a:solidFill>
                  <a:srgbClr val="101010"/>
                </a:solidFill>
                <a:effectLst/>
                <a:latin typeface="Droid Sans" panose="020B0606030804020204" pitchFamily="34" charset="0"/>
                <a:ea typeface="Droid Sans" panose="020B0606030804020204" pitchFamily="34" charset="0"/>
                <a:cs typeface="Droid Sans" panose="020B0606030804020204" pitchFamily="34" charset="0"/>
              </a:rPr>
              <a:t>Now is the acceptable time</a:t>
            </a:r>
          </a:p>
          <a:p>
            <a:pPr marL="0" marR="0">
              <a:lnSpc>
                <a:spcPct val="115000"/>
              </a:lnSpc>
              <a:spcAft>
                <a:spcPts val="800"/>
              </a:spcAft>
            </a:pPr>
            <a:endParaRPr lang="en-US" sz="1600" kern="100" dirty="0">
              <a:effectLst/>
              <a:latin typeface="Aptos" panose="020B0004020202020204" pitchFamily="34" charset="0"/>
              <a:ea typeface="Aptos" panose="020B0004020202020204" pitchFamily="34" charset="0"/>
              <a:cs typeface="Times New Roman" panose="02020603050405020304" pitchFamily="18" charset="0"/>
            </a:endParaRPr>
          </a:p>
        </p:txBody>
      </p:sp>
    </p:spTree>
    <p:extLst>
      <p:ext uri="{BB962C8B-B14F-4D97-AF65-F5344CB8AC3E}">
        <p14:creationId xmlns:p14="http://schemas.microsoft.com/office/powerpoint/2010/main" val="329918334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gradFill flip="none" rotWithShape="1">
          <a:gsLst>
            <a:gs pos="7000">
              <a:schemeClr val="accent1">
                <a:lumMod val="5000"/>
                <a:lumOff val="95000"/>
              </a:schemeClr>
            </a:gs>
            <a:gs pos="0">
              <a:schemeClr val="accent1">
                <a:lumMod val="45000"/>
                <a:lumOff val="55000"/>
              </a:schemeClr>
            </a:gs>
            <a:gs pos="100000">
              <a:schemeClr val="accent1">
                <a:lumMod val="45000"/>
                <a:lumOff val="55000"/>
              </a:schemeClr>
            </a:gs>
            <a:gs pos="93000">
              <a:schemeClr val="accent1">
                <a:alpha val="50000"/>
                <a:lumMod val="50000"/>
                <a:lumOff val="50000"/>
              </a:schemeClr>
            </a:gs>
          </a:gsLst>
          <a:lin ang="5400000" scaled="0"/>
          <a:tileRect/>
        </a:gradFill>
        <a:effectLst/>
      </p:bgPr>
    </p:bg>
    <p:spTree>
      <p:nvGrpSpPr>
        <p:cNvPr id="1" name="">
          <a:extLst>
            <a:ext uri="{FF2B5EF4-FFF2-40B4-BE49-F238E27FC236}">
              <a16:creationId xmlns:a16="http://schemas.microsoft.com/office/drawing/2014/main" id="{8185984F-A0EB-55EF-8CB4-931A84961262}"/>
            </a:ext>
          </a:extLst>
        </p:cNvPr>
        <p:cNvGrpSpPr/>
        <p:nvPr/>
      </p:nvGrpSpPr>
      <p:grpSpPr>
        <a:xfrm>
          <a:off x="0" y="0"/>
          <a:ext cx="0" cy="0"/>
          <a:chOff x="0" y="0"/>
          <a:chExt cx="0" cy="0"/>
        </a:xfrm>
      </p:grpSpPr>
      <p:sp>
        <p:nvSpPr>
          <p:cNvPr id="3" name="Subtitle 2">
            <a:extLst>
              <a:ext uri="{FF2B5EF4-FFF2-40B4-BE49-F238E27FC236}">
                <a16:creationId xmlns:a16="http://schemas.microsoft.com/office/drawing/2014/main" id="{6E503E98-87BB-563F-09E9-1DA34C9DDFC7}"/>
              </a:ext>
            </a:extLst>
          </p:cNvPr>
          <p:cNvSpPr>
            <a:spLocks noGrp="1"/>
          </p:cNvSpPr>
          <p:nvPr>
            <p:ph type="subTitle" idx="1"/>
          </p:nvPr>
        </p:nvSpPr>
        <p:spPr>
          <a:xfrm>
            <a:off x="9624289" y="6613236"/>
            <a:ext cx="2567711" cy="244764"/>
          </a:xfrm>
          <a:solidFill>
            <a:srgbClr val="002060"/>
          </a:solidFill>
          <a:ln>
            <a:noFill/>
          </a:ln>
        </p:spPr>
        <p:txBody>
          <a:bodyPr>
            <a:normAutofit/>
          </a:bodyPr>
          <a:lstStyle/>
          <a:p>
            <a:r>
              <a:rPr lang="en-US" sz="1000" b="1" dirty="0">
                <a:solidFill>
                  <a:srgbClr val="FFC000"/>
                </a:solidFill>
                <a:latin typeface="Aptos Display" panose="020B0004020202020204" pitchFamily="34" charset="0"/>
              </a:rPr>
              <a:t>GENESIS EVANGELICAL MISSION (GEM)</a:t>
            </a:r>
          </a:p>
        </p:txBody>
      </p:sp>
      <p:sp>
        <p:nvSpPr>
          <p:cNvPr id="7" name="Title 4">
            <a:extLst>
              <a:ext uri="{FF2B5EF4-FFF2-40B4-BE49-F238E27FC236}">
                <a16:creationId xmlns:a16="http://schemas.microsoft.com/office/drawing/2014/main" id="{1AD13F7C-D2BE-4F5D-3E27-FDDB267A1799}"/>
              </a:ext>
            </a:extLst>
          </p:cNvPr>
          <p:cNvSpPr txBox="1">
            <a:spLocks/>
          </p:cNvSpPr>
          <p:nvPr/>
        </p:nvSpPr>
        <p:spPr>
          <a:xfrm>
            <a:off x="1808136" y="118872"/>
            <a:ext cx="8619098" cy="393192"/>
          </a:xfrm>
          <a:prstGeom prst="rect">
            <a:avLst/>
          </a:prstGeom>
          <a:solidFill>
            <a:srgbClr val="002060"/>
          </a:solidFill>
        </p:spPr>
        <p:txBody>
          <a:bodyPr vert="horz" lIns="91440" tIns="45720" rIns="91440" bIns="45720" rtlCol="0" anchor="b">
            <a:noAutofit/>
          </a:bodyPr>
          <a:lstStyle>
            <a:lvl1pPr algn="ctr" defTabSz="457200" rtl="0" eaLnBrk="1" latinLnBrk="0" hangingPunct="1">
              <a:spcBef>
                <a:spcPct val="0"/>
              </a:spcBef>
              <a:buNone/>
              <a:defRPr sz="4800" kern="1200" cap="all">
                <a:ln w="3175" cmpd="sng">
                  <a:noFill/>
                </a:ln>
                <a:gradFill flip="none" rotWithShape="1">
                  <a:gsLst>
                    <a:gs pos="0">
                      <a:schemeClr val="tx1"/>
                    </a:gs>
                    <a:gs pos="100000">
                      <a:schemeClr val="tx1">
                        <a:lumMod val="65000"/>
                      </a:schemeClr>
                    </a:gs>
                  </a:gsLst>
                  <a:lin ang="5580000" scaled="0"/>
                  <a:tileRect/>
                </a:gradFill>
                <a:effectLst>
                  <a:glow rad="38100">
                    <a:schemeClr val="bg1">
                      <a:lumMod val="65000"/>
                      <a:lumOff val="35000"/>
                      <a:alpha val="50000"/>
                    </a:schemeClr>
                  </a:glow>
                  <a:outerShdw blurRad="28575" dist="31750" dir="13200000" algn="tl" rotWithShape="0">
                    <a:srgbClr val="000000">
                      <a:alpha val="25000"/>
                    </a:srgbClr>
                  </a:outerShdw>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en-US" sz="1800">
                <a:solidFill>
                  <a:srgbClr val="FFC000"/>
                </a:solidFill>
                <a:latin typeface="Aptos" panose="020B0004020202020204" pitchFamily="34" charset="0"/>
              </a:rPr>
              <a:t>“</a:t>
            </a:r>
            <a:r>
              <a:rPr lang="en-US" sz="1800" b="1">
                <a:solidFill>
                  <a:srgbClr val="FFC000"/>
                </a:solidFill>
                <a:latin typeface="Aptos" panose="020B0004020202020204" pitchFamily="34" charset="0"/>
              </a:rPr>
              <a:t>BIBLE LIFE” Study </a:t>
            </a:r>
            <a:r>
              <a:rPr lang="en-US" sz="1800" b="1">
                <a:solidFill>
                  <a:schemeClr val="bg2"/>
                </a:solidFill>
                <a:latin typeface="Aptos" panose="020B0004020202020204" pitchFamily="34" charset="0"/>
              </a:rPr>
              <a:t> </a:t>
            </a:r>
            <a:r>
              <a:rPr lang="en-US" sz="1800" b="1">
                <a:solidFill>
                  <a:schemeClr val="tx2"/>
                </a:solidFill>
                <a:latin typeface="Aptos" panose="020B0004020202020204" pitchFamily="34" charset="0"/>
              </a:rPr>
              <a:t>- </a:t>
            </a:r>
            <a:r>
              <a:rPr lang="en-US" sz="1800">
                <a:solidFill>
                  <a:schemeClr val="tx2"/>
                </a:solidFill>
                <a:latin typeface="Aptos" panose="020B0004020202020204" pitchFamily="34" charset="0"/>
              </a:rPr>
              <a:t>Exploring the message &amp; the ministry of Jesus Christ</a:t>
            </a:r>
            <a:endParaRPr lang="en-US" sz="1800" dirty="0">
              <a:solidFill>
                <a:schemeClr val="tx2"/>
              </a:solidFill>
              <a:latin typeface="Aptos" panose="020B0004020202020204" pitchFamily="34" charset="0"/>
            </a:endParaRPr>
          </a:p>
        </p:txBody>
      </p:sp>
      <p:sp>
        <p:nvSpPr>
          <p:cNvPr id="10" name="TextBox 9">
            <a:extLst>
              <a:ext uri="{FF2B5EF4-FFF2-40B4-BE49-F238E27FC236}">
                <a16:creationId xmlns:a16="http://schemas.microsoft.com/office/drawing/2014/main" id="{80B20FC6-6535-D384-445E-4EAD8B340EEC}"/>
              </a:ext>
            </a:extLst>
          </p:cNvPr>
          <p:cNvSpPr txBox="1"/>
          <p:nvPr/>
        </p:nvSpPr>
        <p:spPr>
          <a:xfrm>
            <a:off x="4261776" y="583768"/>
            <a:ext cx="3175344" cy="369332"/>
          </a:xfrm>
          <a:prstGeom prst="rect">
            <a:avLst/>
          </a:prstGeom>
          <a:noFill/>
          <a:ln w="28575">
            <a:solidFill>
              <a:srgbClr val="0070C0"/>
            </a:solidFill>
          </a:ln>
          <a:effectLst>
            <a:glow rad="101600">
              <a:schemeClr val="accent5">
                <a:satMod val="175000"/>
                <a:alpha val="40000"/>
              </a:schemeClr>
            </a:glow>
          </a:effectLst>
        </p:spPr>
        <p:txBody>
          <a:bodyPr wrap="square" rtlCol="0">
            <a:spAutoFit/>
          </a:bodyPr>
          <a:lstStyle/>
          <a:p>
            <a:pPr algn="ctr"/>
            <a:r>
              <a:rPr lang="en-US" b="1" dirty="0">
                <a:solidFill>
                  <a:schemeClr val="bg1"/>
                </a:solidFill>
                <a:latin typeface="Aptos SemiBold" panose="020B0004020202020204" pitchFamily="34" charset="0"/>
              </a:rPr>
              <a:t>Topic: Religion &amp; Relationship</a:t>
            </a:r>
          </a:p>
        </p:txBody>
      </p:sp>
      <p:sp>
        <p:nvSpPr>
          <p:cNvPr id="4" name="TextBox 3">
            <a:extLst>
              <a:ext uri="{FF2B5EF4-FFF2-40B4-BE49-F238E27FC236}">
                <a16:creationId xmlns:a16="http://schemas.microsoft.com/office/drawing/2014/main" id="{B304C4CB-7E3F-C097-CD90-BE927F72D394}"/>
              </a:ext>
            </a:extLst>
          </p:cNvPr>
          <p:cNvSpPr txBox="1"/>
          <p:nvPr/>
        </p:nvSpPr>
        <p:spPr>
          <a:xfrm>
            <a:off x="718566" y="1180784"/>
            <a:ext cx="10754868" cy="7756932"/>
          </a:xfrm>
          <a:prstGeom prst="rect">
            <a:avLst/>
          </a:prstGeom>
          <a:noFill/>
        </p:spPr>
        <p:txBody>
          <a:bodyPr wrap="square">
            <a:spAutoFit/>
          </a:bodyPr>
          <a:lstStyle/>
          <a:p>
            <a:pPr marL="0" marR="0">
              <a:spcAft>
                <a:spcPts val="800"/>
              </a:spcAft>
            </a:pPr>
            <a:r>
              <a:rPr lang="en-US" sz="1700" b="1" kern="100" dirty="0">
                <a:solidFill>
                  <a:srgbClr val="0070C0"/>
                </a:solidFill>
                <a:effectLst/>
                <a:latin typeface="Droid Sans" panose="020B0606030804020204" pitchFamily="34" charset="0"/>
                <a:ea typeface="Droid Sans" panose="020B0606030804020204" pitchFamily="34" charset="0"/>
                <a:cs typeface="Droid Sans" panose="020B0606030804020204" pitchFamily="34" charset="0"/>
              </a:rPr>
              <a:t>Matthew 21:18 – 21  </a:t>
            </a:r>
            <a:r>
              <a:rPr lang="en-US" sz="1700" b="1" dirty="0">
                <a:solidFill>
                  <a:schemeClr val="bg1"/>
                </a:solidFill>
                <a:latin typeface="Droid Sans" panose="020B0606030804020204" pitchFamily="34" charset="0"/>
                <a:ea typeface="Droid Sans" panose="020B0606030804020204" pitchFamily="34" charset="0"/>
                <a:cs typeface="Droid Sans" panose="020B0606030804020204" pitchFamily="34" charset="0"/>
              </a:rPr>
              <a:t>Jesus Curses the Fig Tree</a:t>
            </a:r>
          </a:p>
          <a:p>
            <a:pPr algn="l"/>
            <a:r>
              <a:rPr lang="en-US" sz="1700" b="1" i="0" baseline="30000" dirty="0">
                <a:solidFill>
                  <a:srgbClr val="0070C0"/>
                </a:solidFill>
                <a:effectLst/>
                <a:latin typeface="Droid Sans" panose="020B0606030804020204" pitchFamily="34" charset="0"/>
                <a:ea typeface="Droid Sans" panose="020B0606030804020204" pitchFamily="34" charset="0"/>
                <a:cs typeface="Droid Sans" panose="020B0606030804020204" pitchFamily="34" charset="0"/>
              </a:rPr>
              <a:t>18 </a:t>
            </a:r>
            <a:r>
              <a:rPr lang="en-US" sz="1700" b="1" i="0" dirty="0">
                <a:solidFill>
                  <a:srgbClr val="0070C0"/>
                </a:solidFill>
                <a:effectLst/>
                <a:latin typeface="Droid Sans" panose="020B0606030804020204" pitchFamily="34" charset="0"/>
                <a:ea typeface="Droid Sans" panose="020B0606030804020204" pitchFamily="34" charset="0"/>
                <a:cs typeface="Droid Sans" panose="020B0606030804020204" pitchFamily="34" charset="0"/>
              </a:rPr>
              <a:t>Early in the morning, as Jesus was on his way back to the city, he was hungry. </a:t>
            </a:r>
            <a:r>
              <a:rPr lang="en-US" sz="1700" b="1" i="0" baseline="30000" dirty="0">
                <a:solidFill>
                  <a:srgbClr val="0070C0"/>
                </a:solidFill>
                <a:effectLst/>
                <a:latin typeface="Droid Sans" panose="020B0606030804020204" pitchFamily="34" charset="0"/>
                <a:ea typeface="Droid Sans" panose="020B0606030804020204" pitchFamily="34" charset="0"/>
                <a:cs typeface="Droid Sans" panose="020B0606030804020204" pitchFamily="34" charset="0"/>
              </a:rPr>
              <a:t>19 </a:t>
            </a:r>
            <a:r>
              <a:rPr lang="en-US" sz="1700" b="1" i="0" dirty="0">
                <a:solidFill>
                  <a:srgbClr val="0070C0"/>
                </a:solidFill>
                <a:effectLst/>
                <a:latin typeface="Droid Sans" panose="020B0606030804020204" pitchFamily="34" charset="0"/>
                <a:ea typeface="Droid Sans" panose="020B0606030804020204" pitchFamily="34" charset="0"/>
                <a:cs typeface="Droid Sans" panose="020B0606030804020204" pitchFamily="34" charset="0"/>
              </a:rPr>
              <a:t>Seeing a fig tree by the road, he went up to it but found nothing on it except leaves. Then he said to it, “May you never bear fruit again!” Immediately the tree withered. </a:t>
            </a:r>
            <a:r>
              <a:rPr lang="en-US" sz="1700" b="1" i="0" baseline="30000" dirty="0">
                <a:solidFill>
                  <a:srgbClr val="0070C0"/>
                </a:solidFill>
                <a:effectLst/>
                <a:latin typeface="Droid Sans" panose="020B0606030804020204" pitchFamily="34" charset="0"/>
                <a:ea typeface="Droid Sans" panose="020B0606030804020204" pitchFamily="34" charset="0"/>
                <a:cs typeface="Droid Sans" panose="020B0606030804020204" pitchFamily="34" charset="0"/>
              </a:rPr>
              <a:t>20 </a:t>
            </a:r>
            <a:r>
              <a:rPr lang="en-US" sz="1700" b="1" i="0" dirty="0">
                <a:solidFill>
                  <a:srgbClr val="0070C0"/>
                </a:solidFill>
                <a:effectLst/>
                <a:latin typeface="Droid Sans" panose="020B0606030804020204" pitchFamily="34" charset="0"/>
                <a:ea typeface="Droid Sans" panose="020B0606030804020204" pitchFamily="34" charset="0"/>
                <a:cs typeface="Droid Sans" panose="020B0606030804020204" pitchFamily="34" charset="0"/>
              </a:rPr>
              <a:t>When the disciples saw this, they were amazed. “How did the fig tree wither so quickly?” they asked. </a:t>
            </a:r>
            <a:r>
              <a:rPr lang="en-US" sz="1700" b="1" i="0" baseline="30000" dirty="0">
                <a:solidFill>
                  <a:srgbClr val="0070C0"/>
                </a:solidFill>
                <a:effectLst/>
                <a:latin typeface="Droid Sans" panose="020B0606030804020204" pitchFamily="34" charset="0"/>
                <a:ea typeface="Droid Sans" panose="020B0606030804020204" pitchFamily="34" charset="0"/>
                <a:cs typeface="Droid Sans" panose="020B0606030804020204" pitchFamily="34" charset="0"/>
              </a:rPr>
              <a:t>21 </a:t>
            </a:r>
            <a:r>
              <a:rPr lang="en-US" sz="1700" b="1" i="0" dirty="0">
                <a:solidFill>
                  <a:srgbClr val="0070C0"/>
                </a:solidFill>
                <a:effectLst/>
                <a:latin typeface="Droid Sans" panose="020B0606030804020204" pitchFamily="34" charset="0"/>
                <a:ea typeface="Droid Sans" panose="020B0606030804020204" pitchFamily="34" charset="0"/>
                <a:cs typeface="Droid Sans" panose="020B0606030804020204" pitchFamily="34" charset="0"/>
              </a:rPr>
              <a:t>Jesus replied, “Truly I tell you, if you have faith and do not doubt, not only can you do what was done to the fig tree, but also you can say to this mountain, ‘Go, throw yourself into the sea,’ and it will be done. </a:t>
            </a:r>
            <a:r>
              <a:rPr lang="en-US" sz="1700" b="1" i="0" baseline="30000" dirty="0">
                <a:solidFill>
                  <a:srgbClr val="0070C0"/>
                </a:solidFill>
                <a:effectLst/>
                <a:latin typeface="Droid Sans" panose="020B0606030804020204" pitchFamily="34" charset="0"/>
                <a:ea typeface="Droid Sans" panose="020B0606030804020204" pitchFamily="34" charset="0"/>
                <a:cs typeface="Droid Sans" panose="020B0606030804020204" pitchFamily="34" charset="0"/>
              </a:rPr>
              <a:t>22 </a:t>
            </a:r>
            <a:r>
              <a:rPr lang="en-US" sz="1700" b="1" i="0" dirty="0">
                <a:solidFill>
                  <a:srgbClr val="0070C0"/>
                </a:solidFill>
                <a:effectLst/>
                <a:latin typeface="Droid Sans" panose="020B0606030804020204" pitchFamily="34" charset="0"/>
                <a:ea typeface="Droid Sans" panose="020B0606030804020204" pitchFamily="34" charset="0"/>
                <a:cs typeface="Droid Sans" panose="020B0606030804020204" pitchFamily="34" charset="0"/>
              </a:rPr>
              <a:t>If you believe, you will receive whatever you ask for in prayer.”</a:t>
            </a:r>
          </a:p>
          <a:p>
            <a:pPr marL="0" marR="0">
              <a:spcAft>
                <a:spcPts val="800"/>
              </a:spcAft>
            </a:pPr>
            <a:endParaRPr lang="en-US" sz="1700" b="1" kern="100" dirty="0">
              <a:solidFill>
                <a:srgbClr val="101010"/>
              </a:solidFill>
              <a:effectLst/>
              <a:latin typeface="Droid Sans" panose="020B0606030804020204" pitchFamily="34" charset="0"/>
              <a:ea typeface="Droid Sans" panose="020B0606030804020204" pitchFamily="34" charset="0"/>
              <a:cs typeface="Droid Sans" panose="020B0606030804020204" pitchFamily="34" charset="0"/>
            </a:endParaRPr>
          </a:p>
          <a:p>
            <a:pPr marL="0" marR="0">
              <a:spcAft>
                <a:spcPts val="800"/>
              </a:spcAft>
            </a:pPr>
            <a:r>
              <a:rPr lang="en-US" sz="1700" b="1" kern="100" dirty="0">
                <a:solidFill>
                  <a:srgbClr val="C00000"/>
                </a:solidFill>
                <a:effectLst/>
                <a:latin typeface="Droid Sans" panose="020B0606030804020204" pitchFamily="34" charset="0"/>
                <a:ea typeface="Droid Sans" panose="020B0606030804020204" pitchFamily="34" charset="0"/>
                <a:cs typeface="Droid Sans" panose="020B0606030804020204" pitchFamily="34" charset="0"/>
              </a:rPr>
              <a:t>Why did Jesus curse the fig tree?</a:t>
            </a:r>
          </a:p>
          <a:p>
            <a:pPr marL="285750" marR="0" indent="-285750">
              <a:spcAft>
                <a:spcPts val="800"/>
              </a:spcAft>
              <a:buFont typeface="Arial" panose="020B0604020202020204" pitchFamily="34" charset="0"/>
              <a:buChar char="•"/>
            </a:pPr>
            <a:r>
              <a:rPr lang="en-US" sz="1700" b="1" kern="100" dirty="0">
                <a:solidFill>
                  <a:srgbClr val="101010"/>
                </a:solidFill>
                <a:latin typeface="Droid Sans" panose="020B0606030804020204" pitchFamily="34" charset="0"/>
                <a:ea typeface="Droid Sans" panose="020B0606030804020204" pitchFamily="34" charset="0"/>
                <a:cs typeface="Droid Sans" panose="020B0606030804020204" pitchFamily="34" charset="0"/>
              </a:rPr>
              <a:t>It is because </a:t>
            </a:r>
            <a:r>
              <a:rPr lang="en-US" sz="1700" b="1" kern="100" dirty="0">
                <a:solidFill>
                  <a:srgbClr val="101010"/>
                </a:solidFill>
                <a:effectLst/>
                <a:latin typeface="Droid Sans" panose="020B0606030804020204" pitchFamily="34" charset="0"/>
                <a:ea typeface="Droid Sans" panose="020B0606030804020204" pitchFamily="34" charset="0"/>
                <a:cs typeface="Droid Sans" panose="020B0606030804020204" pitchFamily="34" charset="0"/>
              </a:rPr>
              <a:t>Jesus is showing </a:t>
            </a:r>
            <a:r>
              <a:rPr lang="en-US" sz="1700" b="1" kern="100" dirty="0">
                <a:solidFill>
                  <a:srgbClr val="101010"/>
                </a:solidFill>
                <a:latin typeface="Droid Sans" panose="020B0606030804020204" pitchFamily="34" charset="0"/>
                <a:ea typeface="Droid Sans" panose="020B0606030804020204" pitchFamily="34" charset="0"/>
                <a:cs typeface="Droid Sans" panose="020B0606030804020204" pitchFamily="34" charset="0"/>
              </a:rPr>
              <a:t>his anger at religion without substance. (Refer to the verses 12-16)</a:t>
            </a:r>
          </a:p>
          <a:p>
            <a:pPr marL="285750" marR="0" indent="-285750">
              <a:spcAft>
                <a:spcPts val="800"/>
              </a:spcAft>
              <a:buFont typeface="Arial" panose="020B0604020202020204" pitchFamily="34" charset="0"/>
              <a:buChar char="•"/>
            </a:pPr>
            <a:r>
              <a:rPr lang="en-US" sz="1700" b="1" kern="100" dirty="0">
                <a:solidFill>
                  <a:srgbClr val="101010"/>
                </a:solidFill>
                <a:effectLst/>
                <a:latin typeface="Droid Sans" panose="020B0606030804020204" pitchFamily="34" charset="0"/>
                <a:ea typeface="Droid Sans" panose="020B0606030804020204" pitchFamily="34" charset="0"/>
                <a:cs typeface="Droid Sans" panose="020B0606030804020204" pitchFamily="34" charset="0"/>
              </a:rPr>
              <a:t>This is not a thoughtless</a:t>
            </a:r>
            <a:r>
              <a:rPr lang="en-US" sz="1700" b="1" kern="100" dirty="0">
                <a:solidFill>
                  <a:srgbClr val="101010"/>
                </a:solidFill>
                <a:latin typeface="Droid Sans" panose="020B0606030804020204" pitchFamily="34" charset="0"/>
                <a:ea typeface="Droid Sans" panose="020B0606030804020204" pitchFamily="34" charset="0"/>
                <a:cs typeface="Droid Sans" panose="020B0606030804020204" pitchFamily="34" charset="0"/>
              </a:rPr>
              <a:t>, angry act but an acted-out parable. </a:t>
            </a:r>
          </a:p>
          <a:p>
            <a:pPr marL="285750" marR="0" indent="-285750">
              <a:spcAft>
                <a:spcPts val="800"/>
              </a:spcAft>
              <a:buFont typeface="Arial" panose="020B0604020202020204" pitchFamily="34" charset="0"/>
              <a:buChar char="•"/>
            </a:pPr>
            <a:r>
              <a:rPr lang="en-US" sz="1700" b="1" kern="100" dirty="0">
                <a:solidFill>
                  <a:srgbClr val="101010"/>
                </a:solidFill>
                <a:latin typeface="Droid Sans" panose="020B0606030804020204" pitchFamily="34" charset="0"/>
                <a:ea typeface="Droid Sans" panose="020B0606030804020204" pitchFamily="34" charset="0"/>
                <a:cs typeface="Droid Sans" panose="020B0606030804020204" pitchFamily="34" charset="0"/>
              </a:rPr>
              <a:t>Just like the fig tree looked good from a distance but was fruitless on close examination, the temple looked impressive from first glance, but its sacrifices and activities are hallow and deceptive.</a:t>
            </a:r>
          </a:p>
          <a:p>
            <a:pPr marL="285750" marR="0" indent="-285750">
              <a:spcAft>
                <a:spcPts val="800"/>
              </a:spcAft>
              <a:buFont typeface="Arial" panose="020B0604020202020204" pitchFamily="34" charset="0"/>
              <a:buChar char="•"/>
            </a:pPr>
            <a:r>
              <a:rPr lang="en-US" sz="1700" b="1" kern="100" dirty="0">
                <a:solidFill>
                  <a:srgbClr val="101010"/>
                </a:solidFill>
                <a:latin typeface="Droid Sans" panose="020B0606030804020204" pitchFamily="34" charset="0"/>
                <a:ea typeface="Droid Sans" panose="020B0606030804020204" pitchFamily="34" charset="0"/>
                <a:cs typeface="Droid Sans" panose="020B0606030804020204" pitchFamily="34" charset="0"/>
              </a:rPr>
              <a:t>God is looking for genuine, authentic believers to advance his kingdom </a:t>
            </a:r>
          </a:p>
          <a:p>
            <a:pPr marL="0" marR="0">
              <a:lnSpc>
                <a:spcPct val="115000"/>
              </a:lnSpc>
              <a:spcAft>
                <a:spcPts val="800"/>
              </a:spcAft>
            </a:pPr>
            <a:endParaRPr lang="en-US" sz="1800" kern="100" dirty="0">
              <a:solidFill>
                <a:srgbClr val="101010"/>
              </a:solidFill>
              <a:effectLst/>
              <a:latin typeface="Georgia" panose="02040502050405020303" pitchFamily="18" charset="0"/>
              <a:ea typeface="Aptos" panose="020B0004020202020204" pitchFamily="34" charset="0"/>
              <a:cs typeface="Times New Roman" panose="02020603050405020304" pitchFamily="18" charset="0"/>
            </a:endParaRPr>
          </a:p>
          <a:p>
            <a:pPr marL="0" marR="0">
              <a:lnSpc>
                <a:spcPct val="115000"/>
              </a:lnSpc>
              <a:spcAft>
                <a:spcPts val="800"/>
              </a:spcAft>
            </a:pPr>
            <a:endParaRPr lang="en-US" sz="1800" kern="100" dirty="0">
              <a:solidFill>
                <a:srgbClr val="101010"/>
              </a:solidFill>
              <a:effectLst/>
              <a:latin typeface="Georgia" panose="02040502050405020303" pitchFamily="18" charset="0"/>
              <a:ea typeface="Aptos" panose="020B0004020202020204" pitchFamily="34" charset="0"/>
              <a:cs typeface="Times New Roman" panose="02020603050405020304" pitchFamily="18" charset="0"/>
            </a:endParaRPr>
          </a:p>
          <a:p>
            <a:pPr marL="0" marR="0">
              <a:lnSpc>
                <a:spcPct val="115000"/>
              </a:lnSpc>
              <a:spcAft>
                <a:spcPts val="800"/>
              </a:spcAft>
            </a:pPr>
            <a:endParaRPr lang="en-US" sz="1800" kern="100" dirty="0">
              <a:solidFill>
                <a:srgbClr val="101010"/>
              </a:solidFill>
              <a:effectLst/>
              <a:latin typeface="Georgia" panose="02040502050405020303" pitchFamily="18" charset="0"/>
              <a:ea typeface="Aptos" panose="020B0004020202020204" pitchFamily="34" charset="0"/>
              <a:cs typeface="Times New Roman" panose="02020603050405020304" pitchFamily="18" charset="0"/>
            </a:endParaRPr>
          </a:p>
          <a:p>
            <a:pPr marL="0" marR="0">
              <a:lnSpc>
                <a:spcPct val="115000"/>
              </a:lnSpc>
              <a:spcAft>
                <a:spcPts val="800"/>
              </a:spcAft>
            </a:pPr>
            <a:endParaRPr lang="en-US" sz="1800" kern="100" dirty="0">
              <a:solidFill>
                <a:srgbClr val="101010"/>
              </a:solidFill>
              <a:effectLst/>
              <a:latin typeface="Georgia" panose="02040502050405020303" pitchFamily="18" charset="0"/>
              <a:ea typeface="Aptos" panose="020B0004020202020204" pitchFamily="34" charset="0"/>
              <a:cs typeface="Times New Roman" panose="02020603050405020304" pitchFamily="18" charset="0"/>
            </a:endParaRPr>
          </a:p>
          <a:p>
            <a:pPr marL="0" marR="0">
              <a:lnSpc>
                <a:spcPct val="115000"/>
              </a:lnSpc>
              <a:spcAft>
                <a:spcPts val="800"/>
              </a:spcAft>
            </a:pPr>
            <a:endParaRPr lang="en-US" sz="1600" kern="100" dirty="0">
              <a:effectLst/>
              <a:latin typeface="Aptos" panose="020B0004020202020204" pitchFamily="34" charset="0"/>
              <a:ea typeface="Aptos" panose="020B0004020202020204" pitchFamily="34" charset="0"/>
              <a:cs typeface="Times New Roman" panose="02020603050405020304" pitchFamily="18" charset="0"/>
            </a:endParaRPr>
          </a:p>
          <a:p>
            <a:pPr marL="0" marR="0">
              <a:lnSpc>
                <a:spcPct val="115000"/>
              </a:lnSpc>
              <a:spcAft>
                <a:spcPts val="800"/>
              </a:spcAft>
            </a:pPr>
            <a:endParaRPr lang="en-US" kern="100" dirty="0">
              <a:solidFill>
                <a:srgbClr val="101010"/>
              </a:solidFill>
              <a:latin typeface="Georgia" panose="02040502050405020303" pitchFamily="18" charset="0"/>
              <a:ea typeface="Aptos" panose="020B0004020202020204" pitchFamily="34" charset="0"/>
              <a:cs typeface="Times New Roman" panose="02020603050405020304" pitchFamily="18" charset="0"/>
            </a:endParaRPr>
          </a:p>
          <a:p>
            <a:pPr marL="0" marR="0">
              <a:lnSpc>
                <a:spcPct val="115000"/>
              </a:lnSpc>
              <a:spcAft>
                <a:spcPts val="800"/>
              </a:spcAft>
            </a:pPr>
            <a:r>
              <a:rPr lang="en-US" sz="1600" kern="100" dirty="0">
                <a:effectLst/>
                <a:latin typeface="Aptos" panose="020B0004020202020204" pitchFamily="34" charset="0"/>
                <a:ea typeface="Aptos" panose="020B0004020202020204" pitchFamily="34" charset="0"/>
                <a:cs typeface="Times New Roman" panose="02020603050405020304" pitchFamily="18" charset="0"/>
              </a:rPr>
              <a:t>0</a:t>
            </a:r>
          </a:p>
        </p:txBody>
      </p:sp>
    </p:spTree>
    <p:extLst>
      <p:ext uri="{BB962C8B-B14F-4D97-AF65-F5344CB8AC3E}">
        <p14:creationId xmlns:p14="http://schemas.microsoft.com/office/powerpoint/2010/main" val="206593875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gradFill flip="none" rotWithShape="1">
          <a:gsLst>
            <a:gs pos="7000">
              <a:schemeClr val="accent1">
                <a:lumMod val="5000"/>
                <a:lumOff val="95000"/>
              </a:schemeClr>
            </a:gs>
            <a:gs pos="0">
              <a:schemeClr val="accent1">
                <a:lumMod val="45000"/>
                <a:lumOff val="55000"/>
              </a:schemeClr>
            </a:gs>
            <a:gs pos="100000">
              <a:schemeClr val="accent1">
                <a:lumMod val="45000"/>
                <a:lumOff val="55000"/>
              </a:schemeClr>
            </a:gs>
            <a:gs pos="93000">
              <a:schemeClr val="accent1">
                <a:alpha val="50000"/>
                <a:lumMod val="50000"/>
                <a:lumOff val="50000"/>
              </a:schemeClr>
            </a:gs>
          </a:gsLst>
          <a:lin ang="5400000" scaled="0"/>
          <a:tileRect/>
        </a:gradFill>
        <a:effectLst/>
      </p:bgPr>
    </p:bg>
    <p:spTree>
      <p:nvGrpSpPr>
        <p:cNvPr id="1" name="">
          <a:extLst>
            <a:ext uri="{FF2B5EF4-FFF2-40B4-BE49-F238E27FC236}">
              <a16:creationId xmlns:a16="http://schemas.microsoft.com/office/drawing/2014/main" id="{9AB59179-03FC-91D6-FA1C-BC38950231FD}"/>
            </a:ext>
          </a:extLst>
        </p:cNvPr>
        <p:cNvGrpSpPr/>
        <p:nvPr/>
      </p:nvGrpSpPr>
      <p:grpSpPr>
        <a:xfrm>
          <a:off x="0" y="0"/>
          <a:ext cx="0" cy="0"/>
          <a:chOff x="0" y="0"/>
          <a:chExt cx="0" cy="0"/>
        </a:xfrm>
      </p:grpSpPr>
      <p:sp>
        <p:nvSpPr>
          <p:cNvPr id="3" name="Subtitle 2">
            <a:extLst>
              <a:ext uri="{FF2B5EF4-FFF2-40B4-BE49-F238E27FC236}">
                <a16:creationId xmlns:a16="http://schemas.microsoft.com/office/drawing/2014/main" id="{B762C2D9-CE9D-34F6-28CA-5D9B85356DC4}"/>
              </a:ext>
            </a:extLst>
          </p:cNvPr>
          <p:cNvSpPr>
            <a:spLocks noGrp="1"/>
          </p:cNvSpPr>
          <p:nvPr>
            <p:ph type="subTitle" idx="1"/>
          </p:nvPr>
        </p:nvSpPr>
        <p:spPr>
          <a:xfrm>
            <a:off x="9624289" y="6613236"/>
            <a:ext cx="2567711" cy="244764"/>
          </a:xfrm>
          <a:solidFill>
            <a:srgbClr val="002060"/>
          </a:solidFill>
          <a:ln>
            <a:noFill/>
          </a:ln>
        </p:spPr>
        <p:txBody>
          <a:bodyPr>
            <a:normAutofit/>
          </a:bodyPr>
          <a:lstStyle/>
          <a:p>
            <a:r>
              <a:rPr lang="en-US" sz="1000" b="1" dirty="0">
                <a:solidFill>
                  <a:srgbClr val="FFC000"/>
                </a:solidFill>
                <a:latin typeface="Aptos Display" panose="020B0004020202020204" pitchFamily="34" charset="0"/>
              </a:rPr>
              <a:t>GENESIS EVANGELICAL MISSION (GEM)</a:t>
            </a:r>
          </a:p>
        </p:txBody>
      </p:sp>
      <p:sp>
        <p:nvSpPr>
          <p:cNvPr id="7" name="Title 4">
            <a:extLst>
              <a:ext uri="{FF2B5EF4-FFF2-40B4-BE49-F238E27FC236}">
                <a16:creationId xmlns:a16="http://schemas.microsoft.com/office/drawing/2014/main" id="{64A2BCBB-397D-6BC8-A26F-DEA3715A6693}"/>
              </a:ext>
            </a:extLst>
          </p:cNvPr>
          <p:cNvSpPr txBox="1">
            <a:spLocks/>
          </p:cNvSpPr>
          <p:nvPr/>
        </p:nvSpPr>
        <p:spPr>
          <a:xfrm>
            <a:off x="1808136" y="118872"/>
            <a:ext cx="8619098" cy="393192"/>
          </a:xfrm>
          <a:prstGeom prst="rect">
            <a:avLst/>
          </a:prstGeom>
          <a:solidFill>
            <a:srgbClr val="002060"/>
          </a:solidFill>
        </p:spPr>
        <p:txBody>
          <a:bodyPr vert="horz" lIns="91440" tIns="45720" rIns="91440" bIns="45720" rtlCol="0" anchor="b">
            <a:noAutofit/>
          </a:bodyPr>
          <a:lstStyle>
            <a:lvl1pPr algn="ctr" defTabSz="457200" rtl="0" eaLnBrk="1" latinLnBrk="0" hangingPunct="1">
              <a:spcBef>
                <a:spcPct val="0"/>
              </a:spcBef>
              <a:buNone/>
              <a:defRPr sz="4800" kern="1200" cap="all">
                <a:ln w="3175" cmpd="sng">
                  <a:noFill/>
                </a:ln>
                <a:gradFill flip="none" rotWithShape="1">
                  <a:gsLst>
                    <a:gs pos="0">
                      <a:schemeClr val="tx1"/>
                    </a:gs>
                    <a:gs pos="100000">
                      <a:schemeClr val="tx1">
                        <a:lumMod val="65000"/>
                      </a:schemeClr>
                    </a:gs>
                  </a:gsLst>
                  <a:lin ang="5580000" scaled="0"/>
                  <a:tileRect/>
                </a:gradFill>
                <a:effectLst>
                  <a:glow rad="38100">
                    <a:schemeClr val="bg1">
                      <a:lumMod val="65000"/>
                      <a:lumOff val="35000"/>
                      <a:alpha val="50000"/>
                    </a:schemeClr>
                  </a:glow>
                  <a:outerShdw blurRad="28575" dist="31750" dir="13200000" algn="tl" rotWithShape="0">
                    <a:srgbClr val="000000">
                      <a:alpha val="25000"/>
                    </a:srgbClr>
                  </a:outerShdw>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en-US" sz="1800">
                <a:solidFill>
                  <a:srgbClr val="FFC000"/>
                </a:solidFill>
                <a:latin typeface="Aptos" panose="020B0004020202020204" pitchFamily="34" charset="0"/>
              </a:rPr>
              <a:t>“</a:t>
            </a:r>
            <a:r>
              <a:rPr lang="en-US" sz="1800" b="1">
                <a:solidFill>
                  <a:srgbClr val="FFC000"/>
                </a:solidFill>
                <a:latin typeface="Aptos" panose="020B0004020202020204" pitchFamily="34" charset="0"/>
              </a:rPr>
              <a:t>BIBLE LIFE” Study </a:t>
            </a:r>
            <a:r>
              <a:rPr lang="en-US" sz="1800" b="1">
                <a:solidFill>
                  <a:schemeClr val="bg2"/>
                </a:solidFill>
                <a:latin typeface="Aptos" panose="020B0004020202020204" pitchFamily="34" charset="0"/>
              </a:rPr>
              <a:t> </a:t>
            </a:r>
            <a:r>
              <a:rPr lang="en-US" sz="1800" b="1">
                <a:solidFill>
                  <a:schemeClr val="tx2"/>
                </a:solidFill>
                <a:latin typeface="Aptos" panose="020B0004020202020204" pitchFamily="34" charset="0"/>
              </a:rPr>
              <a:t>- </a:t>
            </a:r>
            <a:r>
              <a:rPr lang="en-US" sz="1800">
                <a:solidFill>
                  <a:schemeClr val="tx2"/>
                </a:solidFill>
                <a:latin typeface="Aptos" panose="020B0004020202020204" pitchFamily="34" charset="0"/>
              </a:rPr>
              <a:t>Exploring the message &amp; the ministry of Jesus Christ</a:t>
            </a:r>
            <a:endParaRPr lang="en-US" sz="1800" dirty="0">
              <a:solidFill>
                <a:schemeClr val="tx2"/>
              </a:solidFill>
              <a:latin typeface="Aptos" panose="020B0004020202020204" pitchFamily="34" charset="0"/>
            </a:endParaRPr>
          </a:p>
        </p:txBody>
      </p:sp>
      <p:sp>
        <p:nvSpPr>
          <p:cNvPr id="10" name="TextBox 9">
            <a:extLst>
              <a:ext uri="{FF2B5EF4-FFF2-40B4-BE49-F238E27FC236}">
                <a16:creationId xmlns:a16="http://schemas.microsoft.com/office/drawing/2014/main" id="{D211054E-3149-3FE8-3AA7-FF20EF9A23BD}"/>
              </a:ext>
            </a:extLst>
          </p:cNvPr>
          <p:cNvSpPr txBox="1"/>
          <p:nvPr/>
        </p:nvSpPr>
        <p:spPr>
          <a:xfrm>
            <a:off x="4261776" y="583768"/>
            <a:ext cx="3175344" cy="369332"/>
          </a:xfrm>
          <a:prstGeom prst="rect">
            <a:avLst/>
          </a:prstGeom>
          <a:noFill/>
          <a:ln w="28575">
            <a:solidFill>
              <a:srgbClr val="0070C0"/>
            </a:solidFill>
          </a:ln>
          <a:effectLst>
            <a:glow rad="101600">
              <a:schemeClr val="accent5">
                <a:satMod val="175000"/>
                <a:alpha val="40000"/>
              </a:schemeClr>
            </a:glow>
          </a:effectLst>
        </p:spPr>
        <p:txBody>
          <a:bodyPr wrap="square" rtlCol="0">
            <a:spAutoFit/>
          </a:bodyPr>
          <a:lstStyle/>
          <a:p>
            <a:pPr algn="ctr"/>
            <a:r>
              <a:rPr lang="en-US" b="1" dirty="0">
                <a:solidFill>
                  <a:schemeClr val="bg1"/>
                </a:solidFill>
                <a:latin typeface="Aptos SemiBold" panose="020B0004020202020204" pitchFamily="34" charset="0"/>
              </a:rPr>
              <a:t>Topic: Religion &amp; Relationship</a:t>
            </a:r>
          </a:p>
        </p:txBody>
      </p:sp>
      <p:sp>
        <p:nvSpPr>
          <p:cNvPr id="4" name="TextBox 3">
            <a:extLst>
              <a:ext uri="{FF2B5EF4-FFF2-40B4-BE49-F238E27FC236}">
                <a16:creationId xmlns:a16="http://schemas.microsoft.com/office/drawing/2014/main" id="{81880EF6-5EB3-36FF-BA2D-30460C0C698B}"/>
              </a:ext>
            </a:extLst>
          </p:cNvPr>
          <p:cNvSpPr txBox="1"/>
          <p:nvPr/>
        </p:nvSpPr>
        <p:spPr>
          <a:xfrm>
            <a:off x="1043088" y="1418200"/>
            <a:ext cx="9612720" cy="3380413"/>
          </a:xfrm>
          <a:prstGeom prst="rect">
            <a:avLst/>
          </a:prstGeom>
          <a:noFill/>
        </p:spPr>
        <p:txBody>
          <a:bodyPr wrap="square">
            <a:spAutoFit/>
          </a:bodyPr>
          <a:lstStyle/>
          <a:p>
            <a:pPr algn="l"/>
            <a:r>
              <a:rPr lang="en-US" sz="1700" b="1" kern="100" dirty="0">
                <a:solidFill>
                  <a:srgbClr val="0070C0"/>
                </a:solidFill>
                <a:effectLst/>
                <a:latin typeface="Droid Sans" panose="020B0606030804020204" pitchFamily="34" charset="0"/>
                <a:ea typeface="Droid Sans" panose="020B0606030804020204" pitchFamily="34" charset="0"/>
                <a:cs typeface="Droid Sans" panose="020B0606030804020204" pitchFamily="34" charset="0"/>
              </a:rPr>
              <a:t>Matthew 11:25-27  </a:t>
            </a:r>
            <a:r>
              <a:rPr lang="en-US" sz="1700" b="1" i="0" baseline="30000" dirty="0">
                <a:solidFill>
                  <a:srgbClr val="0070C0"/>
                </a:solidFill>
                <a:effectLst/>
                <a:latin typeface="Droid Sans" panose="020B0606030804020204" pitchFamily="34" charset="0"/>
                <a:ea typeface="Droid Sans" panose="020B0606030804020204" pitchFamily="34" charset="0"/>
                <a:cs typeface="Droid Sans" panose="020B0606030804020204" pitchFamily="34" charset="0"/>
              </a:rPr>
              <a:t> </a:t>
            </a:r>
            <a:r>
              <a:rPr lang="en-US" sz="1700" b="1" i="0" dirty="0">
                <a:solidFill>
                  <a:srgbClr val="0070C0"/>
                </a:solidFill>
                <a:effectLst/>
                <a:latin typeface="Droid Sans" panose="020B0606030804020204" pitchFamily="34" charset="0"/>
                <a:ea typeface="Droid Sans" panose="020B0606030804020204" pitchFamily="34" charset="0"/>
                <a:cs typeface="Droid Sans" panose="020B0606030804020204" pitchFamily="34" charset="0"/>
              </a:rPr>
              <a:t>At that time Jesus said, “I praise you, Father, Lord of heaven and earth, because you have hidden these things from the </a:t>
            </a:r>
            <a:r>
              <a:rPr lang="en-US" sz="1700" b="1" i="0" dirty="0">
                <a:solidFill>
                  <a:srgbClr val="FF0000"/>
                </a:solidFill>
                <a:effectLst/>
                <a:latin typeface="Droid Sans" panose="020B0606030804020204" pitchFamily="34" charset="0"/>
                <a:ea typeface="Droid Sans" panose="020B0606030804020204" pitchFamily="34" charset="0"/>
                <a:cs typeface="Droid Sans" panose="020B0606030804020204" pitchFamily="34" charset="0"/>
              </a:rPr>
              <a:t>wise and learned</a:t>
            </a:r>
            <a:r>
              <a:rPr lang="en-US" sz="1700" b="1" i="0" dirty="0">
                <a:solidFill>
                  <a:srgbClr val="0070C0"/>
                </a:solidFill>
                <a:effectLst/>
                <a:latin typeface="Droid Sans" panose="020B0606030804020204" pitchFamily="34" charset="0"/>
                <a:ea typeface="Droid Sans" panose="020B0606030804020204" pitchFamily="34" charset="0"/>
                <a:cs typeface="Droid Sans" panose="020B0606030804020204" pitchFamily="34" charset="0"/>
              </a:rPr>
              <a:t>, and </a:t>
            </a:r>
            <a:r>
              <a:rPr lang="en-US" sz="1700" b="1" i="0" dirty="0">
                <a:solidFill>
                  <a:srgbClr val="FF0000"/>
                </a:solidFill>
                <a:effectLst/>
                <a:latin typeface="Droid Sans" panose="020B0606030804020204" pitchFamily="34" charset="0"/>
                <a:ea typeface="Droid Sans" panose="020B0606030804020204" pitchFamily="34" charset="0"/>
                <a:cs typeface="Droid Sans" panose="020B0606030804020204" pitchFamily="34" charset="0"/>
              </a:rPr>
              <a:t>revealed them to little children</a:t>
            </a:r>
            <a:r>
              <a:rPr lang="en-US" sz="1700" b="1" i="0" dirty="0">
                <a:solidFill>
                  <a:srgbClr val="0070C0"/>
                </a:solidFill>
                <a:effectLst/>
                <a:latin typeface="Droid Sans" panose="020B0606030804020204" pitchFamily="34" charset="0"/>
                <a:ea typeface="Droid Sans" panose="020B0606030804020204" pitchFamily="34" charset="0"/>
                <a:cs typeface="Droid Sans" panose="020B0606030804020204" pitchFamily="34" charset="0"/>
              </a:rPr>
              <a:t>. </a:t>
            </a:r>
            <a:r>
              <a:rPr lang="en-US" sz="1700" b="1" i="0" baseline="30000" dirty="0">
                <a:solidFill>
                  <a:srgbClr val="0070C0"/>
                </a:solidFill>
                <a:effectLst/>
                <a:latin typeface="Droid Sans" panose="020B0606030804020204" pitchFamily="34" charset="0"/>
                <a:ea typeface="Droid Sans" panose="020B0606030804020204" pitchFamily="34" charset="0"/>
                <a:cs typeface="Droid Sans" panose="020B0606030804020204" pitchFamily="34" charset="0"/>
              </a:rPr>
              <a:t>26 </a:t>
            </a:r>
            <a:r>
              <a:rPr lang="en-US" sz="1700" b="1" i="0" dirty="0">
                <a:solidFill>
                  <a:srgbClr val="0070C0"/>
                </a:solidFill>
                <a:effectLst/>
                <a:latin typeface="Droid Sans" panose="020B0606030804020204" pitchFamily="34" charset="0"/>
                <a:ea typeface="Droid Sans" panose="020B0606030804020204" pitchFamily="34" charset="0"/>
                <a:cs typeface="Droid Sans" panose="020B0606030804020204" pitchFamily="34" charset="0"/>
              </a:rPr>
              <a:t>Yes, Father, for this is what you were pleased to do. </a:t>
            </a:r>
            <a:r>
              <a:rPr lang="en-US" sz="1700" b="1" i="0" baseline="30000" dirty="0">
                <a:solidFill>
                  <a:srgbClr val="0070C0"/>
                </a:solidFill>
                <a:effectLst/>
                <a:latin typeface="Droid Sans" panose="020B0606030804020204" pitchFamily="34" charset="0"/>
                <a:ea typeface="Droid Sans" panose="020B0606030804020204" pitchFamily="34" charset="0"/>
                <a:cs typeface="Droid Sans" panose="020B0606030804020204" pitchFamily="34" charset="0"/>
              </a:rPr>
              <a:t>27 </a:t>
            </a:r>
            <a:r>
              <a:rPr lang="en-US" sz="1700" b="1" i="0" dirty="0">
                <a:solidFill>
                  <a:srgbClr val="0070C0"/>
                </a:solidFill>
                <a:effectLst/>
                <a:latin typeface="Droid Sans" panose="020B0606030804020204" pitchFamily="34" charset="0"/>
                <a:ea typeface="Droid Sans" panose="020B0606030804020204" pitchFamily="34" charset="0"/>
                <a:cs typeface="Droid Sans" panose="020B0606030804020204" pitchFamily="34" charset="0"/>
              </a:rPr>
              <a:t>“All things have been committed to me by my Father. No one knows the Son except the Father, and no one knows the Father except the Son and </a:t>
            </a:r>
            <a:r>
              <a:rPr lang="en-US" sz="1700" b="1" i="0" dirty="0">
                <a:solidFill>
                  <a:srgbClr val="FF0000"/>
                </a:solidFill>
                <a:effectLst/>
                <a:latin typeface="Droid Sans" panose="020B0606030804020204" pitchFamily="34" charset="0"/>
                <a:ea typeface="Droid Sans" panose="020B0606030804020204" pitchFamily="34" charset="0"/>
                <a:cs typeface="Droid Sans" panose="020B0606030804020204" pitchFamily="34" charset="0"/>
              </a:rPr>
              <a:t>those to whom the Son chooses to reveal him</a:t>
            </a:r>
            <a:r>
              <a:rPr lang="en-US" sz="1700" b="1" i="0" dirty="0">
                <a:solidFill>
                  <a:srgbClr val="0070C0"/>
                </a:solidFill>
                <a:effectLst/>
                <a:latin typeface="Droid Sans" panose="020B0606030804020204" pitchFamily="34" charset="0"/>
                <a:ea typeface="Droid Sans" panose="020B0606030804020204" pitchFamily="34" charset="0"/>
                <a:cs typeface="Droid Sans" panose="020B0606030804020204" pitchFamily="34" charset="0"/>
              </a:rPr>
              <a:t>.</a:t>
            </a:r>
          </a:p>
          <a:p>
            <a:pPr marL="0" marR="0">
              <a:spcAft>
                <a:spcPts val="800"/>
              </a:spcAft>
            </a:pPr>
            <a:endParaRPr lang="en-US" sz="1700" b="1" i="0" dirty="0">
              <a:solidFill>
                <a:srgbClr val="000000"/>
              </a:solidFill>
              <a:effectLst/>
              <a:latin typeface="Droid Sans" panose="020B0606030804020204" pitchFamily="34" charset="0"/>
              <a:ea typeface="Droid Sans" panose="020B0606030804020204" pitchFamily="34" charset="0"/>
              <a:cs typeface="Droid Sans" panose="020B0606030804020204" pitchFamily="34" charset="0"/>
            </a:endParaRPr>
          </a:p>
          <a:p>
            <a:pPr marL="285750" marR="0" indent="-285750">
              <a:spcAft>
                <a:spcPts val="800"/>
              </a:spcAft>
              <a:buFont typeface="Arial" panose="020B0604020202020204" pitchFamily="34" charset="0"/>
              <a:buChar char="•"/>
            </a:pPr>
            <a:r>
              <a:rPr lang="en-US" sz="1700" b="1" kern="100" dirty="0">
                <a:solidFill>
                  <a:srgbClr val="101010"/>
                </a:solidFill>
                <a:latin typeface="Droid Sans" panose="020B0606030804020204" pitchFamily="34" charset="0"/>
                <a:ea typeface="Droid Sans" panose="020B0606030804020204" pitchFamily="34" charset="0"/>
                <a:cs typeface="Droid Sans" panose="020B0606030804020204" pitchFamily="34" charset="0"/>
              </a:rPr>
              <a:t>Jesus mentioned two kinds of people in this prayer: “the wise and the learned” – the religious leaders &amp; the little children were those who followed him with trusting faith.</a:t>
            </a:r>
          </a:p>
          <a:p>
            <a:pPr marL="285750" marR="0" indent="-285750">
              <a:spcAft>
                <a:spcPts val="800"/>
              </a:spcAft>
              <a:buFont typeface="Arial" panose="020B0604020202020204" pitchFamily="34" charset="0"/>
              <a:buChar char="•"/>
            </a:pPr>
            <a:r>
              <a:rPr lang="en-US" sz="1700" b="1" kern="100" dirty="0">
                <a:solidFill>
                  <a:srgbClr val="101010"/>
                </a:solidFill>
                <a:effectLst/>
                <a:latin typeface="Droid Sans" panose="020B0606030804020204" pitchFamily="34" charset="0"/>
                <a:ea typeface="Droid Sans" panose="020B0606030804020204" pitchFamily="34" charset="0"/>
                <a:cs typeface="Droid Sans" panose="020B0606030804020204" pitchFamily="34" charset="0"/>
              </a:rPr>
              <a:t>Jesus must be invited into our daily lives to satisfy our hungry souls</a:t>
            </a:r>
          </a:p>
          <a:p>
            <a:pPr marL="285750" marR="0" indent="-285750">
              <a:spcAft>
                <a:spcPts val="800"/>
              </a:spcAft>
              <a:buFont typeface="Arial" panose="020B0604020202020204" pitchFamily="34" charset="0"/>
              <a:buChar char="•"/>
            </a:pPr>
            <a:r>
              <a:rPr lang="en-US" sz="1700" b="1" kern="100" dirty="0">
                <a:solidFill>
                  <a:srgbClr val="C00000"/>
                </a:solidFill>
                <a:latin typeface="Droid Sans" panose="020B0606030804020204" pitchFamily="34" charset="0"/>
                <a:ea typeface="Droid Sans" panose="020B0606030804020204" pitchFamily="34" charset="0"/>
                <a:cs typeface="Droid Sans" panose="020B0606030804020204" pitchFamily="34" charset="0"/>
              </a:rPr>
              <a:t>Revelation of God comes to us as a result of spontaneous faith in God’s word</a:t>
            </a:r>
          </a:p>
          <a:p>
            <a:pPr marL="285750" marR="0" indent="-285750">
              <a:spcAft>
                <a:spcPts val="800"/>
              </a:spcAft>
              <a:buFont typeface="Arial" panose="020B0604020202020204" pitchFamily="34" charset="0"/>
              <a:buChar char="•"/>
            </a:pPr>
            <a:r>
              <a:rPr lang="en-US" sz="1700" b="1" kern="100" dirty="0">
                <a:solidFill>
                  <a:srgbClr val="101010"/>
                </a:solidFill>
                <a:effectLst/>
                <a:highlight>
                  <a:srgbClr val="FFFF00"/>
                </a:highlight>
                <a:latin typeface="Droid Sans" panose="020B0606030804020204" pitchFamily="34" charset="0"/>
                <a:ea typeface="Droid Sans" panose="020B0606030804020204" pitchFamily="34" charset="0"/>
                <a:cs typeface="Droid Sans" panose="020B0606030804020204" pitchFamily="34" charset="0"/>
              </a:rPr>
              <a:t>This </a:t>
            </a:r>
            <a:r>
              <a:rPr lang="en-US" sz="1700" b="1" kern="100" dirty="0">
                <a:solidFill>
                  <a:srgbClr val="101010"/>
                </a:solidFill>
                <a:highlight>
                  <a:srgbClr val="FFFF00"/>
                </a:highlight>
                <a:latin typeface="Droid Sans" panose="020B0606030804020204" pitchFamily="34" charset="0"/>
                <a:ea typeface="Droid Sans" panose="020B0606030804020204" pitchFamily="34" charset="0"/>
                <a:cs typeface="Droid Sans" panose="020B0606030804020204" pitchFamily="34" charset="0"/>
              </a:rPr>
              <a:t>truth is exemplified through our inter relations with our family and friends</a:t>
            </a:r>
            <a:endParaRPr lang="en-US" sz="1700" b="1" kern="100" dirty="0">
              <a:effectLst/>
              <a:highlight>
                <a:srgbClr val="FFFF00"/>
              </a:highlight>
              <a:latin typeface="Droid Sans" panose="020B0606030804020204" pitchFamily="34" charset="0"/>
              <a:ea typeface="Droid Sans" panose="020B0606030804020204" pitchFamily="34" charset="0"/>
              <a:cs typeface="Droid Sans" panose="020B0606030804020204" pitchFamily="34" charset="0"/>
            </a:endParaRPr>
          </a:p>
        </p:txBody>
      </p:sp>
      <p:sp>
        <p:nvSpPr>
          <p:cNvPr id="2" name="Speech Bubble: Rectangle with Corners Rounded 1">
            <a:extLst>
              <a:ext uri="{FF2B5EF4-FFF2-40B4-BE49-F238E27FC236}">
                <a16:creationId xmlns:a16="http://schemas.microsoft.com/office/drawing/2014/main" id="{CEE7987F-1F68-B6D5-2A79-6709A500CA19}"/>
              </a:ext>
            </a:extLst>
          </p:cNvPr>
          <p:cNvSpPr/>
          <p:nvPr/>
        </p:nvSpPr>
        <p:spPr>
          <a:xfrm>
            <a:off x="9868104" y="3950345"/>
            <a:ext cx="1280808" cy="628812"/>
          </a:xfrm>
          <a:prstGeom prst="wedgeRoundRectCallout">
            <a:avLst>
              <a:gd name="adj1" fmla="val -47248"/>
              <a:gd name="adj2" fmla="val 81404"/>
              <a:gd name="adj3" fmla="val 16667"/>
            </a:avLst>
          </a:prstGeom>
          <a:solidFill>
            <a:schemeClr val="accent4">
              <a:lumMod val="40000"/>
              <a:lumOff val="6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1600" b="1" dirty="0">
                <a:solidFill>
                  <a:schemeClr val="bg1"/>
                </a:solidFill>
                <a:latin typeface="Droid Sans" panose="020B0606030804020204" pitchFamily="34" charset="0"/>
                <a:ea typeface="Droid Sans" panose="020B0606030804020204" pitchFamily="34" charset="0"/>
                <a:cs typeface="Droid Sans" panose="020B0606030804020204" pitchFamily="34" charset="0"/>
              </a:rPr>
              <a:t>Without Agenda</a:t>
            </a:r>
          </a:p>
        </p:txBody>
      </p:sp>
    </p:spTree>
    <p:extLst>
      <p:ext uri="{BB962C8B-B14F-4D97-AF65-F5344CB8AC3E}">
        <p14:creationId xmlns:p14="http://schemas.microsoft.com/office/powerpoint/2010/main" val="226707448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gradFill flip="none" rotWithShape="1">
          <a:gsLst>
            <a:gs pos="7000">
              <a:schemeClr val="accent1">
                <a:lumMod val="5000"/>
                <a:lumOff val="95000"/>
              </a:schemeClr>
            </a:gs>
            <a:gs pos="0">
              <a:schemeClr val="accent1">
                <a:lumMod val="45000"/>
                <a:lumOff val="55000"/>
              </a:schemeClr>
            </a:gs>
            <a:gs pos="100000">
              <a:schemeClr val="accent1">
                <a:lumMod val="45000"/>
                <a:lumOff val="55000"/>
              </a:schemeClr>
            </a:gs>
            <a:gs pos="93000">
              <a:schemeClr val="accent1">
                <a:alpha val="50000"/>
                <a:lumMod val="50000"/>
                <a:lumOff val="50000"/>
              </a:schemeClr>
            </a:gs>
          </a:gsLst>
          <a:lin ang="5400000" scaled="0"/>
          <a:tileRect/>
        </a:gradFill>
        <a:effectLst/>
      </p:bgPr>
    </p:bg>
    <p:spTree>
      <p:nvGrpSpPr>
        <p:cNvPr id="1" name="">
          <a:extLst>
            <a:ext uri="{FF2B5EF4-FFF2-40B4-BE49-F238E27FC236}">
              <a16:creationId xmlns:a16="http://schemas.microsoft.com/office/drawing/2014/main" id="{A5A1D824-ED5C-F088-97FC-4182062E6C1A}"/>
            </a:ext>
          </a:extLst>
        </p:cNvPr>
        <p:cNvGrpSpPr/>
        <p:nvPr/>
      </p:nvGrpSpPr>
      <p:grpSpPr>
        <a:xfrm>
          <a:off x="0" y="0"/>
          <a:ext cx="0" cy="0"/>
          <a:chOff x="0" y="0"/>
          <a:chExt cx="0" cy="0"/>
        </a:xfrm>
      </p:grpSpPr>
      <p:sp>
        <p:nvSpPr>
          <p:cNvPr id="3" name="Subtitle 2">
            <a:extLst>
              <a:ext uri="{FF2B5EF4-FFF2-40B4-BE49-F238E27FC236}">
                <a16:creationId xmlns:a16="http://schemas.microsoft.com/office/drawing/2014/main" id="{08080252-C638-379E-9F1B-B47AFD00F77F}"/>
              </a:ext>
            </a:extLst>
          </p:cNvPr>
          <p:cNvSpPr>
            <a:spLocks noGrp="1"/>
          </p:cNvSpPr>
          <p:nvPr>
            <p:ph type="subTitle" idx="1"/>
          </p:nvPr>
        </p:nvSpPr>
        <p:spPr>
          <a:xfrm>
            <a:off x="9624289" y="6613236"/>
            <a:ext cx="2567711" cy="244764"/>
          </a:xfrm>
          <a:solidFill>
            <a:srgbClr val="002060"/>
          </a:solidFill>
          <a:ln>
            <a:noFill/>
          </a:ln>
        </p:spPr>
        <p:txBody>
          <a:bodyPr>
            <a:normAutofit/>
          </a:bodyPr>
          <a:lstStyle/>
          <a:p>
            <a:r>
              <a:rPr lang="en-US" sz="1000" b="1" dirty="0">
                <a:solidFill>
                  <a:srgbClr val="FFC000"/>
                </a:solidFill>
                <a:latin typeface="Aptos Display" panose="020B0004020202020204" pitchFamily="34" charset="0"/>
              </a:rPr>
              <a:t>GENESIS EVANGELICAL MISSION (GEM)</a:t>
            </a:r>
          </a:p>
        </p:txBody>
      </p:sp>
      <p:sp>
        <p:nvSpPr>
          <p:cNvPr id="7" name="Title 4">
            <a:extLst>
              <a:ext uri="{FF2B5EF4-FFF2-40B4-BE49-F238E27FC236}">
                <a16:creationId xmlns:a16="http://schemas.microsoft.com/office/drawing/2014/main" id="{F22A8F75-5CE4-3369-EB24-D940441F8E82}"/>
              </a:ext>
            </a:extLst>
          </p:cNvPr>
          <p:cNvSpPr txBox="1">
            <a:spLocks/>
          </p:cNvSpPr>
          <p:nvPr/>
        </p:nvSpPr>
        <p:spPr>
          <a:xfrm>
            <a:off x="1808136" y="118872"/>
            <a:ext cx="8619098" cy="393192"/>
          </a:xfrm>
          <a:prstGeom prst="rect">
            <a:avLst/>
          </a:prstGeom>
          <a:solidFill>
            <a:srgbClr val="002060"/>
          </a:solidFill>
        </p:spPr>
        <p:txBody>
          <a:bodyPr vert="horz" lIns="91440" tIns="45720" rIns="91440" bIns="45720" rtlCol="0" anchor="b">
            <a:noAutofit/>
          </a:bodyPr>
          <a:lstStyle>
            <a:lvl1pPr algn="ctr" defTabSz="457200" rtl="0" eaLnBrk="1" latinLnBrk="0" hangingPunct="1">
              <a:spcBef>
                <a:spcPct val="0"/>
              </a:spcBef>
              <a:buNone/>
              <a:defRPr sz="4800" kern="1200" cap="all">
                <a:ln w="3175" cmpd="sng">
                  <a:noFill/>
                </a:ln>
                <a:gradFill flip="none" rotWithShape="1">
                  <a:gsLst>
                    <a:gs pos="0">
                      <a:schemeClr val="tx1"/>
                    </a:gs>
                    <a:gs pos="100000">
                      <a:schemeClr val="tx1">
                        <a:lumMod val="65000"/>
                      </a:schemeClr>
                    </a:gs>
                  </a:gsLst>
                  <a:lin ang="5580000" scaled="0"/>
                  <a:tileRect/>
                </a:gradFill>
                <a:effectLst>
                  <a:glow rad="38100">
                    <a:schemeClr val="bg1">
                      <a:lumMod val="65000"/>
                      <a:lumOff val="35000"/>
                      <a:alpha val="50000"/>
                    </a:schemeClr>
                  </a:glow>
                  <a:outerShdw blurRad="28575" dist="31750" dir="13200000" algn="tl" rotWithShape="0">
                    <a:srgbClr val="000000">
                      <a:alpha val="25000"/>
                    </a:srgbClr>
                  </a:outerShdw>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en-US" sz="1800">
                <a:solidFill>
                  <a:srgbClr val="FFC000"/>
                </a:solidFill>
                <a:latin typeface="Aptos" panose="020B0004020202020204" pitchFamily="34" charset="0"/>
              </a:rPr>
              <a:t>“</a:t>
            </a:r>
            <a:r>
              <a:rPr lang="en-US" sz="1800" b="1">
                <a:solidFill>
                  <a:srgbClr val="FFC000"/>
                </a:solidFill>
                <a:latin typeface="Aptos" panose="020B0004020202020204" pitchFamily="34" charset="0"/>
              </a:rPr>
              <a:t>BIBLE LIFE” Study </a:t>
            </a:r>
            <a:r>
              <a:rPr lang="en-US" sz="1800" b="1">
                <a:solidFill>
                  <a:schemeClr val="bg2"/>
                </a:solidFill>
                <a:latin typeface="Aptos" panose="020B0004020202020204" pitchFamily="34" charset="0"/>
              </a:rPr>
              <a:t> </a:t>
            </a:r>
            <a:r>
              <a:rPr lang="en-US" sz="1800" b="1">
                <a:solidFill>
                  <a:schemeClr val="tx2"/>
                </a:solidFill>
                <a:latin typeface="Aptos" panose="020B0004020202020204" pitchFamily="34" charset="0"/>
              </a:rPr>
              <a:t>- </a:t>
            </a:r>
            <a:r>
              <a:rPr lang="en-US" sz="1800">
                <a:solidFill>
                  <a:schemeClr val="tx2"/>
                </a:solidFill>
                <a:latin typeface="Aptos" panose="020B0004020202020204" pitchFamily="34" charset="0"/>
              </a:rPr>
              <a:t>Exploring the message &amp; the ministry of Jesus Christ</a:t>
            </a:r>
            <a:endParaRPr lang="en-US" sz="1800" dirty="0">
              <a:solidFill>
                <a:schemeClr val="tx2"/>
              </a:solidFill>
              <a:latin typeface="Aptos" panose="020B0004020202020204" pitchFamily="34" charset="0"/>
            </a:endParaRPr>
          </a:p>
        </p:txBody>
      </p:sp>
      <p:sp>
        <p:nvSpPr>
          <p:cNvPr id="10" name="TextBox 9">
            <a:extLst>
              <a:ext uri="{FF2B5EF4-FFF2-40B4-BE49-F238E27FC236}">
                <a16:creationId xmlns:a16="http://schemas.microsoft.com/office/drawing/2014/main" id="{C17A752E-2D7E-CFD5-DC46-3839CEC075F3}"/>
              </a:ext>
            </a:extLst>
          </p:cNvPr>
          <p:cNvSpPr txBox="1"/>
          <p:nvPr/>
        </p:nvSpPr>
        <p:spPr>
          <a:xfrm>
            <a:off x="4261776" y="583768"/>
            <a:ext cx="3175344" cy="369332"/>
          </a:xfrm>
          <a:prstGeom prst="rect">
            <a:avLst/>
          </a:prstGeom>
          <a:noFill/>
          <a:ln w="28575">
            <a:solidFill>
              <a:srgbClr val="0070C0"/>
            </a:solidFill>
          </a:ln>
          <a:effectLst>
            <a:glow rad="101600">
              <a:schemeClr val="accent5">
                <a:satMod val="175000"/>
                <a:alpha val="40000"/>
              </a:schemeClr>
            </a:glow>
          </a:effectLst>
        </p:spPr>
        <p:txBody>
          <a:bodyPr wrap="square" rtlCol="0">
            <a:spAutoFit/>
          </a:bodyPr>
          <a:lstStyle/>
          <a:p>
            <a:pPr algn="ctr"/>
            <a:r>
              <a:rPr lang="en-US" b="1" dirty="0">
                <a:solidFill>
                  <a:schemeClr val="bg1"/>
                </a:solidFill>
                <a:latin typeface="Aptos SemiBold" panose="020B0004020202020204" pitchFamily="34" charset="0"/>
              </a:rPr>
              <a:t>Topic: Religion &amp; Relationship</a:t>
            </a:r>
          </a:p>
        </p:txBody>
      </p:sp>
      <p:sp>
        <p:nvSpPr>
          <p:cNvPr id="4" name="TextBox 3">
            <a:extLst>
              <a:ext uri="{FF2B5EF4-FFF2-40B4-BE49-F238E27FC236}">
                <a16:creationId xmlns:a16="http://schemas.microsoft.com/office/drawing/2014/main" id="{D2194FC8-FF32-6F8D-CE3E-9808900BE3E3}"/>
              </a:ext>
            </a:extLst>
          </p:cNvPr>
          <p:cNvSpPr txBox="1"/>
          <p:nvPr/>
        </p:nvSpPr>
        <p:spPr>
          <a:xfrm>
            <a:off x="493776" y="1311585"/>
            <a:ext cx="11091672" cy="3877921"/>
          </a:xfrm>
          <a:prstGeom prst="rect">
            <a:avLst/>
          </a:prstGeom>
          <a:noFill/>
        </p:spPr>
        <p:txBody>
          <a:bodyPr wrap="square">
            <a:spAutoFit/>
          </a:bodyPr>
          <a:lstStyle/>
          <a:p>
            <a:pPr marL="0" marR="0">
              <a:spcAft>
                <a:spcPts val="800"/>
              </a:spcAft>
            </a:pPr>
            <a:r>
              <a:rPr lang="en-US" sz="1700" b="1" kern="100" dirty="0">
                <a:solidFill>
                  <a:srgbClr val="0070C0"/>
                </a:solidFill>
                <a:effectLst/>
                <a:latin typeface="Droid Sans" panose="020B0606030804020204" pitchFamily="34" charset="0"/>
                <a:ea typeface="Droid Sans" panose="020B0606030804020204" pitchFamily="34" charset="0"/>
                <a:cs typeface="Droid Sans" panose="020B0606030804020204" pitchFamily="34" charset="0"/>
              </a:rPr>
              <a:t>Luke 9:48 </a:t>
            </a:r>
            <a:r>
              <a:rPr lang="en-US" sz="1700" b="1" i="0" baseline="30000" dirty="0">
                <a:solidFill>
                  <a:srgbClr val="0070C0"/>
                </a:solidFill>
                <a:effectLst/>
                <a:latin typeface="Droid Sans" panose="020B0606030804020204" pitchFamily="34" charset="0"/>
                <a:ea typeface="Droid Sans" panose="020B0606030804020204" pitchFamily="34" charset="0"/>
                <a:cs typeface="Droid Sans" panose="020B0606030804020204" pitchFamily="34" charset="0"/>
              </a:rPr>
              <a:t> </a:t>
            </a:r>
            <a:r>
              <a:rPr lang="en-US" sz="1700" b="1" i="0" dirty="0">
                <a:solidFill>
                  <a:srgbClr val="0070C0"/>
                </a:solidFill>
                <a:effectLst/>
                <a:latin typeface="Droid Sans" panose="020B0606030804020204" pitchFamily="34" charset="0"/>
                <a:ea typeface="Droid Sans" panose="020B0606030804020204" pitchFamily="34" charset="0"/>
                <a:cs typeface="Droid Sans" panose="020B0606030804020204" pitchFamily="34" charset="0"/>
              </a:rPr>
              <a:t>Then he said to them, “Anyone who welcomes a little child like this on my behalf welcomes me, and anyone who welcomes me also welcomes my Father who sent me. Whoever is the least among you is the greatest.”</a:t>
            </a:r>
            <a:endParaRPr lang="en-US" sz="1700" b="1" kern="100" dirty="0">
              <a:solidFill>
                <a:srgbClr val="0070C0"/>
              </a:solidFill>
              <a:effectLst/>
              <a:latin typeface="Droid Sans" panose="020B0606030804020204" pitchFamily="34" charset="0"/>
              <a:ea typeface="Droid Sans" panose="020B0606030804020204" pitchFamily="34" charset="0"/>
              <a:cs typeface="Droid Sans" panose="020B0606030804020204" pitchFamily="34" charset="0"/>
            </a:endParaRPr>
          </a:p>
          <a:p>
            <a:pPr marL="285750" marR="0" indent="-285750">
              <a:spcAft>
                <a:spcPts val="800"/>
              </a:spcAft>
              <a:buFont typeface="Arial" panose="020B0604020202020204" pitchFamily="34" charset="0"/>
              <a:buChar char="•"/>
            </a:pPr>
            <a:r>
              <a:rPr lang="en-US" sz="1700" b="1" kern="100" dirty="0">
                <a:solidFill>
                  <a:schemeClr val="bg1"/>
                </a:solidFill>
                <a:effectLst/>
                <a:latin typeface="Droid Sans" panose="020B0606030804020204" pitchFamily="34" charset="0"/>
                <a:ea typeface="Droid Sans" panose="020B0606030804020204" pitchFamily="34" charset="0"/>
                <a:cs typeface="Droid Sans" panose="020B0606030804020204" pitchFamily="34" charset="0"/>
              </a:rPr>
              <a:t>Our care for others is a measure of our greatness </a:t>
            </a:r>
          </a:p>
          <a:p>
            <a:pPr marL="285750" marR="0" indent="-285750">
              <a:spcAft>
                <a:spcPts val="800"/>
              </a:spcAft>
              <a:buFont typeface="Arial" panose="020B0604020202020204" pitchFamily="34" charset="0"/>
              <a:buChar char="•"/>
            </a:pPr>
            <a:r>
              <a:rPr lang="en-US" sz="1700" b="1" kern="100" dirty="0">
                <a:solidFill>
                  <a:srgbClr val="C00000"/>
                </a:solidFill>
                <a:effectLst/>
                <a:latin typeface="Droid Sans" panose="020B0606030804020204" pitchFamily="34" charset="0"/>
                <a:ea typeface="Droid Sans" panose="020B0606030804020204" pitchFamily="34" charset="0"/>
                <a:cs typeface="Droid Sans" panose="020B0606030804020204" pitchFamily="34" charset="0"/>
              </a:rPr>
              <a:t>Relationships rely on trust </a:t>
            </a:r>
            <a:r>
              <a:rPr lang="en-US" sz="1700" b="1" kern="100" dirty="0">
                <a:solidFill>
                  <a:schemeClr val="bg1"/>
                </a:solidFill>
                <a:effectLst/>
                <a:latin typeface="Droid Sans" panose="020B0606030804020204" pitchFamily="34" charset="0"/>
                <a:ea typeface="Droid Sans" panose="020B0606030804020204" pitchFamily="34" charset="0"/>
                <a:cs typeface="Droid Sans" panose="020B0606030804020204" pitchFamily="34" charset="0"/>
              </a:rPr>
              <a:t>– Bring your inner life under God’s control and your outer life will naturally reflect him. </a:t>
            </a:r>
          </a:p>
          <a:p>
            <a:pPr marL="285750" marR="0" indent="-285750">
              <a:spcAft>
                <a:spcPts val="800"/>
              </a:spcAft>
              <a:buFont typeface="Arial" panose="020B0604020202020204" pitchFamily="34" charset="0"/>
              <a:buChar char="•"/>
            </a:pPr>
            <a:r>
              <a:rPr lang="en-US" sz="1700" b="1" kern="100" dirty="0">
                <a:solidFill>
                  <a:schemeClr val="bg1"/>
                </a:solidFill>
                <a:effectLst/>
                <a:latin typeface="Droid Sans" panose="020B0606030804020204" pitchFamily="34" charset="0"/>
                <a:ea typeface="Droid Sans" panose="020B0606030804020204" pitchFamily="34" charset="0"/>
                <a:cs typeface="Droid Sans" panose="020B0606030804020204" pitchFamily="34" charset="0"/>
              </a:rPr>
              <a:t>Right Relationship with God sets the stage to have proper relations with each other.</a:t>
            </a:r>
          </a:p>
          <a:p>
            <a:pPr marL="285750" marR="0" indent="-285750">
              <a:spcAft>
                <a:spcPts val="800"/>
              </a:spcAft>
              <a:buFont typeface="Arial" panose="020B0604020202020204" pitchFamily="34" charset="0"/>
              <a:buChar char="•"/>
            </a:pPr>
            <a:r>
              <a:rPr lang="en-US" sz="1700" b="1" kern="100" dirty="0">
                <a:solidFill>
                  <a:srgbClr val="C00000"/>
                </a:solidFill>
                <a:effectLst/>
                <a:latin typeface="Droid Sans" panose="020B0606030804020204" pitchFamily="34" charset="0"/>
                <a:ea typeface="Droid Sans" panose="020B0606030804020204" pitchFamily="34" charset="0"/>
                <a:cs typeface="Droid Sans" panose="020B0606030804020204" pitchFamily="34" charset="0"/>
              </a:rPr>
              <a:t>For Relationships to grow, it require sacrifice </a:t>
            </a:r>
            <a:r>
              <a:rPr lang="en-US" sz="1700" b="1" kern="100" dirty="0">
                <a:solidFill>
                  <a:schemeClr val="bg1"/>
                </a:solidFill>
                <a:effectLst/>
                <a:latin typeface="Droid Sans" panose="020B0606030804020204" pitchFamily="34" charset="0"/>
                <a:ea typeface="Droid Sans" panose="020B0606030804020204" pitchFamily="34" charset="0"/>
                <a:cs typeface="Droid Sans" panose="020B0606030804020204" pitchFamily="34" charset="0"/>
              </a:rPr>
              <a:t>– how we spend our time is a true reflection of our relationship. Giving our energy and resources for others welfare. </a:t>
            </a:r>
          </a:p>
          <a:p>
            <a:pPr marL="285750" marR="0" indent="-285750">
              <a:spcAft>
                <a:spcPts val="800"/>
              </a:spcAft>
              <a:buFont typeface="Arial" panose="020B0604020202020204" pitchFamily="34" charset="0"/>
              <a:buChar char="•"/>
            </a:pPr>
            <a:r>
              <a:rPr lang="en-US" sz="1700" b="1" kern="100" dirty="0">
                <a:solidFill>
                  <a:srgbClr val="C00000"/>
                </a:solidFill>
                <a:effectLst/>
                <a:latin typeface="Droid Sans" panose="020B0606030804020204" pitchFamily="34" charset="0"/>
                <a:ea typeface="Droid Sans" panose="020B0606030804020204" pitchFamily="34" charset="0"/>
                <a:cs typeface="Droid Sans" panose="020B0606030804020204" pitchFamily="34" charset="0"/>
              </a:rPr>
              <a:t>Relationship is dynamic </a:t>
            </a:r>
            <a:r>
              <a:rPr lang="en-US" sz="1700" b="1" kern="100" dirty="0">
                <a:solidFill>
                  <a:schemeClr val="bg1"/>
                </a:solidFill>
                <a:effectLst/>
                <a:latin typeface="Droid Sans" panose="020B0606030804020204" pitchFamily="34" charset="0"/>
                <a:ea typeface="Droid Sans" panose="020B0606030804020204" pitchFamily="34" charset="0"/>
                <a:cs typeface="Droid Sans" panose="020B0606030804020204" pitchFamily="34" charset="0"/>
              </a:rPr>
              <a:t>– because our personalities are such., they are subject to change from time to time</a:t>
            </a:r>
          </a:p>
          <a:p>
            <a:pPr marL="0" marR="0">
              <a:lnSpc>
                <a:spcPct val="115000"/>
              </a:lnSpc>
              <a:spcAft>
                <a:spcPts val="800"/>
              </a:spcAft>
            </a:pPr>
            <a:endParaRPr lang="en-US" sz="1800" kern="100" dirty="0">
              <a:solidFill>
                <a:srgbClr val="101010"/>
              </a:solidFill>
              <a:effectLst/>
              <a:latin typeface="Georgia" panose="02040502050405020303" pitchFamily="18" charset="0"/>
              <a:ea typeface="Aptos" panose="020B0004020202020204" pitchFamily="34" charset="0"/>
              <a:cs typeface="Times New Roman" panose="02020603050405020304" pitchFamily="18" charset="0"/>
            </a:endParaRPr>
          </a:p>
        </p:txBody>
      </p:sp>
      <p:sp>
        <p:nvSpPr>
          <p:cNvPr id="5" name="TextBox 4">
            <a:extLst>
              <a:ext uri="{FF2B5EF4-FFF2-40B4-BE49-F238E27FC236}">
                <a16:creationId xmlns:a16="http://schemas.microsoft.com/office/drawing/2014/main" id="{C8840CF3-0E0C-0D8C-EDB9-CE2B3EDA467B}"/>
              </a:ext>
            </a:extLst>
          </p:cNvPr>
          <p:cNvSpPr txBox="1"/>
          <p:nvPr/>
        </p:nvSpPr>
        <p:spPr>
          <a:xfrm>
            <a:off x="1368171" y="4970557"/>
            <a:ext cx="9342882" cy="748923"/>
          </a:xfrm>
          <a:prstGeom prst="rect">
            <a:avLst/>
          </a:prstGeom>
          <a:noFill/>
        </p:spPr>
        <p:txBody>
          <a:bodyPr wrap="square">
            <a:spAutoFit/>
          </a:bodyPr>
          <a:lstStyle/>
          <a:p>
            <a:pPr marR="0" algn="ctr">
              <a:spcAft>
                <a:spcPts val="800"/>
              </a:spcAft>
            </a:pPr>
            <a:r>
              <a:rPr lang="en-US" sz="1800" b="1" kern="100" dirty="0">
                <a:solidFill>
                  <a:schemeClr val="tx2"/>
                </a:solidFill>
                <a:effectLst/>
                <a:highlight>
                  <a:srgbClr val="800000"/>
                </a:highlight>
                <a:latin typeface="Droid Sans" panose="020B0606030804020204" pitchFamily="34" charset="0"/>
                <a:ea typeface="Droid Sans" panose="020B0606030804020204" pitchFamily="34" charset="0"/>
                <a:cs typeface="Droid Sans" panose="020B0606030804020204" pitchFamily="34" charset="0"/>
              </a:rPr>
              <a:t>We don’t become great people because of the great things we do. </a:t>
            </a:r>
          </a:p>
          <a:p>
            <a:pPr marR="0" algn="ctr">
              <a:spcAft>
                <a:spcPts val="800"/>
              </a:spcAft>
            </a:pPr>
            <a:r>
              <a:rPr lang="en-US" sz="1800" b="1" kern="100" dirty="0">
                <a:solidFill>
                  <a:schemeClr val="tx2"/>
                </a:solidFill>
                <a:effectLst/>
                <a:highlight>
                  <a:srgbClr val="800000"/>
                </a:highlight>
                <a:latin typeface="Droid Sans" panose="020B0606030804020204" pitchFamily="34" charset="0"/>
                <a:ea typeface="Droid Sans" panose="020B0606030804020204" pitchFamily="34" charset="0"/>
                <a:cs typeface="Droid Sans" panose="020B0606030804020204" pitchFamily="34" charset="0"/>
              </a:rPr>
              <a:t>It is the greatness in us (Christ in us) that let us do great things. </a:t>
            </a:r>
          </a:p>
        </p:txBody>
      </p:sp>
    </p:spTree>
    <p:extLst>
      <p:ext uri="{BB962C8B-B14F-4D97-AF65-F5344CB8AC3E}">
        <p14:creationId xmlns:p14="http://schemas.microsoft.com/office/powerpoint/2010/main" val="235744841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gradFill flip="none" rotWithShape="1">
          <a:gsLst>
            <a:gs pos="7000">
              <a:schemeClr val="accent1">
                <a:lumMod val="5000"/>
                <a:lumOff val="95000"/>
              </a:schemeClr>
            </a:gs>
            <a:gs pos="0">
              <a:schemeClr val="accent1">
                <a:lumMod val="45000"/>
                <a:lumOff val="55000"/>
              </a:schemeClr>
            </a:gs>
            <a:gs pos="100000">
              <a:schemeClr val="accent1">
                <a:lumMod val="45000"/>
                <a:lumOff val="55000"/>
              </a:schemeClr>
            </a:gs>
            <a:gs pos="93000">
              <a:schemeClr val="accent1">
                <a:alpha val="50000"/>
                <a:lumMod val="50000"/>
                <a:lumOff val="50000"/>
              </a:schemeClr>
            </a:gs>
          </a:gsLst>
          <a:lin ang="5400000" scaled="0"/>
          <a:tileRect/>
        </a:gradFill>
        <a:effectLst/>
      </p:bgPr>
    </p:bg>
    <p:spTree>
      <p:nvGrpSpPr>
        <p:cNvPr id="1" name="">
          <a:extLst>
            <a:ext uri="{FF2B5EF4-FFF2-40B4-BE49-F238E27FC236}">
              <a16:creationId xmlns:a16="http://schemas.microsoft.com/office/drawing/2014/main" id="{687A6682-F275-55A9-853D-07D774183E7E}"/>
            </a:ext>
          </a:extLst>
        </p:cNvPr>
        <p:cNvGrpSpPr/>
        <p:nvPr/>
      </p:nvGrpSpPr>
      <p:grpSpPr>
        <a:xfrm>
          <a:off x="0" y="0"/>
          <a:ext cx="0" cy="0"/>
          <a:chOff x="0" y="0"/>
          <a:chExt cx="0" cy="0"/>
        </a:xfrm>
      </p:grpSpPr>
      <p:sp>
        <p:nvSpPr>
          <p:cNvPr id="3" name="Subtitle 2">
            <a:extLst>
              <a:ext uri="{FF2B5EF4-FFF2-40B4-BE49-F238E27FC236}">
                <a16:creationId xmlns:a16="http://schemas.microsoft.com/office/drawing/2014/main" id="{71A6DC94-6771-171B-71C3-078F59804CA5}"/>
              </a:ext>
            </a:extLst>
          </p:cNvPr>
          <p:cNvSpPr>
            <a:spLocks noGrp="1"/>
          </p:cNvSpPr>
          <p:nvPr>
            <p:ph type="subTitle" idx="1"/>
          </p:nvPr>
        </p:nvSpPr>
        <p:spPr>
          <a:xfrm>
            <a:off x="9624289" y="6613236"/>
            <a:ext cx="2567711" cy="244764"/>
          </a:xfrm>
          <a:solidFill>
            <a:srgbClr val="002060"/>
          </a:solidFill>
          <a:ln>
            <a:noFill/>
          </a:ln>
        </p:spPr>
        <p:txBody>
          <a:bodyPr>
            <a:normAutofit/>
          </a:bodyPr>
          <a:lstStyle/>
          <a:p>
            <a:r>
              <a:rPr lang="en-US" sz="1000" b="1" dirty="0">
                <a:solidFill>
                  <a:srgbClr val="FFC000"/>
                </a:solidFill>
                <a:latin typeface="Aptos Display" panose="020B0004020202020204" pitchFamily="34" charset="0"/>
              </a:rPr>
              <a:t>GENESIS EVANGELICAL MISSION (GEM)</a:t>
            </a:r>
          </a:p>
        </p:txBody>
      </p:sp>
      <p:sp>
        <p:nvSpPr>
          <p:cNvPr id="7" name="Title 4">
            <a:extLst>
              <a:ext uri="{FF2B5EF4-FFF2-40B4-BE49-F238E27FC236}">
                <a16:creationId xmlns:a16="http://schemas.microsoft.com/office/drawing/2014/main" id="{B4877527-CFDE-105C-B968-0A2C67FFF514}"/>
              </a:ext>
            </a:extLst>
          </p:cNvPr>
          <p:cNvSpPr txBox="1">
            <a:spLocks/>
          </p:cNvSpPr>
          <p:nvPr/>
        </p:nvSpPr>
        <p:spPr>
          <a:xfrm>
            <a:off x="1808136" y="118872"/>
            <a:ext cx="8619098" cy="393192"/>
          </a:xfrm>
          <a:prstGeom prst="rect">
            <a:avLst/>
          </a:prstGeom>
          <a:solidFill>
            <a:srgbClr val="002060"/>
          </a:solidFill>
        </p:spPr>
        <p:txBody>
          <a:bodyPr vert="horz" lIns="91440" tIns="45720" rIns="91440" bIns="45720" rtlCol="0" anchor="b">
            <a:noAutofit/>
          </a:bodyPr>
          <a:lstStyle>
            <a:lvl1pPr algn="ctr" defTabSz="457200" rtl="0" eaLnBrk="1" latinLnBrk="0" hangingPunct="1">
              <a:spcBef>
                <a:spcPct val="0"/>
              </a:spcBef>
              <a:buNone/>
              <a:defRPr sz="4800" kern="1200" cap="all">
                <a:ln w="3175" cmpd="sng">
                  <a:noFill/>
                </a:ln>
                <a:gradFill flip="none" rotWithShape="1">
                  <a:gsLst>
                    <a:gs pos="0">
                      <a:schemeClr val="tx1"/>
                    </a:gs>
                    <a:gs pos="100000">
                      <a:schemeClr val="tx1">
                        <a:lumMod val="65000"/>
                      </a:schemeClr>
                    </a:gs>
                  </a:gsLst>
                  <a:lin ang="5580000" scaled="0"/>
                  <a:tileRect/>
                </a:gradFill>
                <a:effectLst>
                  <a:glow rad="38100">
                    <a:schemeClr val="bg1">
                      <a:lumMod val="65000"/>
                      <a:lumOff val="35000"/>
                      <a:alpha val="50000"/>
                    </a:schemeClr>
                  </a:glow>
                  <a:outerShdw blurRad="28575" dist="31750" dir="13200000" algn="tl" rotWithShape="0">
                    <a:srgbClr val="000000">
                      <a:alpha val="25000"/>
                    </a:srgbClr>
                  </a:outerShdw>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en-US" sz="1800">
                <a:solidFill>
                  <a:srgbClr val="FFC000"/>
                </a:solidFill>
                <a:latin typeface="Aptos" panose="020B0004020202020204" pitchFamily="34" charset="0"/>
              </a:rPr>
              <a:t>“</a:t>
            </a:r>
            <a:r>
              <a:rPr lang="en-US" sz="1800" b="1">
                <a:solidFill>
                  <a:srgbClr val="FFC000"/>
                </a:solidFill>
                <a:latin typeface="Aptos" panose="020B0004020202020204" pitchFamily="34" charset="0"/>
              </a:rPr>
              <a:t>BIBLE LIFE” Study </a:t>
            </a:r>
            <a:r>
              <a:rPr lang="en-US" sz="1800" b="1">
                <a:solidFill>
                  <a:schemeClr val="bg2"/>
                </a:solidFill>
                <a:latin typeface="Aptos" panose="020B0004020202020204" pitchFamily="34" charset="0"/>
              </a:rPr>
              <a:t> </a:t>
            </a:r>
            <a:r>
              <a:rPr lang="en-US" sz="1800" b="1">
                <a:solidFill>
                  <a:schemeClr val="tx2"/>
                </a:solidFill>
                <a:latin typeface="Aptos" panose="020B0004020202020204" pitchFamily="34" charset="0"/>
              </a:rPr>
              <a:t>- </a:t>
            </a:r>
            <a:r>
              <a:rPr lang="en-US" sz="1800">
                <a:solidFill>
                  <a:schemeClr val="tx2"/>
                </a:solidFill>
                <a:latin typeface="Aptos" panose="020B0004020202020204" pitchFamily="34" charset="0"/>
              </a:rPr>
              <a:t>Exploring the message &amp; the ministry of Jesus Christ</a:t>
            </a:r>
            <a:endParaRPr lang="en-US" sz="1800" dirty="0">
              <a:solidFill>
                <a:schemeClr val="tx2"/>
              </a:solidFill>
              <a:latin typeface="Aptos" panose="020B0004020202020204" pitchFamily="34" charset="0"/>
            </a:endParaRPr>
          </a:p>
        </p:txBody>
      </p:sp>
      <p:sp>
        <p:nvSpPr>
          <p:cNvPr id="10" name="TextBox 9">
            <a:extLst>
              <a:ext uri="{FF2B5EF4-FFF2-40B4-BE49-F238E27FC236}">
                <a16:creationId xmlns:a16="http://schemas.microsoft.com/office/drawing/2014/main" id="{1B99BAC6-A52F-1355-43E1-CD6129A80DB3}"/>
              </a:ext>
            </a:extLst>
          </p:cNvPr>
          <p:cNvSpPr txBox="1"/>
          <p:nvPr/>
        </p:nvSpPr>
        <p:spPr>
          <a:xfrm>
            <a:off x="4261776" y="583768"/>
            <a:ext cx="3175344" cy="369332"/>
          </a:xfrm>
          <a:prstGeom prst="rect">
            <a:avLst/>
          </a:prstGeom>
          <a:noFill/>
          <a:ln w="28575">
            <a:solidFill>
              <a:srgbClr val="0070C0"/>
            </a:solidFill>
          </a:ln>
          <a:effectLst>
            <a:glow rad="101600">
              <a:schemeClr val="accent5">
                <a:satMod val="175000"/>
                <a:alpha val="40000"/>
              </a:schemeClr>
            </a:glow>
          </a:effectLst>
        </p:spPr>
        <p:txBody>
          <a:bodyPr wrap="square" rtlCol="0">
            <a:spAutoFit/>
          </a:bodyPr>
          <a:lstStyle/>
          <a:p>
            <a:pPr algn="ctr"/>
            <a:r>
              <a:rPr lang="en-US" b="1" dirty="0">
                <a:solidFill>
                  <a:schemeClr val="bg1"/>
                </a:solidFill>
                <a:latin typeface="Aptos SemiBold" panose="020B0004020202020204" pitchFamily="34" charset="0"/>
              </a:rPr>
              <a:t>Topic: Religion &amp; Relationship</a:t>
            </a:r>
          </a:p>
        </p:txBody>
      </p:sp>
      <p:sp>
        <p:nvSpPr>
          <p:cNvPr id="6" name="TextBox 5">
            <a:extLst>
              <a:ext uri="{FF2B5EF4-FFF2-40B4-BE49-F238E27FC236}">
                <a16:creationId xmlns:a16="http://schemas.microsoft.com/office/drawing/2014/main" id="{BA3883FB-C2E3-5252-6F97-98671BD38FB1}"/>
              </a:ext>
            </a:extLst>
          </p:cNvPr>
          <p:cNvSpPr txBox="1"/>
          <p:nvPr/>
        </p:nvSpPr>
        <p:spPr>
          <a:xfrm>
            <a:off x="944834" y="1110318"/>
            <a:ext cx="10091973" cy="5528116"/>
          </a:xfrm>
          <a:prstGeom prst="rect">
            <a:avLst/>
          </a:prstGeom>
          <a:noFill/>
        </p:spPr>
        <p:txBody>
          <a:bodyPr wrap="square">
            <a:spAutoFit/>
          </a:bodyPr>
          <a:lstStyle/>
          <a:p>
            <a:pPr marL="0" marR="0">
              <a:spcAft>
                <a:spcPts val="800"/>
              </a:spcAft>
            </a:pPr>
            <a:r>
              <a:rPr lang="en-US" sz="1700" b="1" kern="100" dirty="0">
                <a:solidFill>
                  <a:srgbClr val="101010"/>
                </a:solidFill>
                <a:effectLst/>
                <a:latin typeface="Droid Sans" panose="020B0606030804020204" pitchFamily="34" charset="0"/>
                <a:ea typeface="Droid Sans" panose="020B0606030804020204" pitchFamily="34" charset="0"/>
                <a:cs typeface="Droid Sans" panose="020B0606030804020204" pitchFamily="34" charset="0"/>
              </a:rPr>
              <a:t>In our relationship with each other we ought to live humbly, love generously</a:t>
            </a:r>
          </a:p>
          <a:p>
            <a:pPr>
              <a:spcAft>
                <a:spcPts val="800"/>
              </a:spcAft>
            </a:pPr>
            <a:r>
              <a:rPr lang="en-US" sz="1700" b="1" kern="100" dirty="0">
                <a:solidFill>
                  <a:srgbClr val="0070C0"/>
                </a:solidFill>
                <a:effectLst/>
                <a:latin typeface="Droid Sans" panose="020B0606030804020204" pitchFamily="34" charset="0"/>
                <a:ea typeface="Droid Sans" panose="020B0606030804020204" pitchFamily="34" charset="0"/>
                <a:cs typeface="Droid Sans" panose="020B0606030804020204" pitchFamily="34" charset="0"/>
              </a:rPr>
              <a:t>James 1:27 </a:t>
            </a:r>
            <a:r>
              <a:rPr lang="en-US" sz="1700" b="1" i="0" baseline="30000" dirty="0">
                <a:solidFill>
                  <a:srgbClr val="0070C0"/>
                </a:solidFill>
                <a:effectLst/>
                <a:latin typeface="Droid Sans" panose="020B0606030804020204" pitchFamily="34" charset="0"/>
                <a:ea typeface="Droid Sans" panose="020B0606030804020204" pitchFamily="34" charset="0"/>
                <a:cs typeface="Droid Sans" panose="020B0606030804020204" pitchFamily="34" charset="0"/>
              </a:rPr>
              <a:t> </a:t>
            </a:r>
            <a:r>
              <a:rPr lang="en-US" sz="1700" b="1" i="0" dirty="0">
                <a:solidFill>
                  <a:srgbClr val="0070C0"/>
                </a:solidFill>
                <a:effectLst/>
                <a:latin typeface="Droid Sans" panose="020B0606030804020204" pitchFamily="34" charset="0"/>
                <a:ea typeface="Droid Sans" panose="020B0606030804020204" pitchFamily="34" charset="0"/>
                <a:cs typeface="Droid Sans" panose="020B0606030804020204" pitchFamily="34" charset="0"/>
              </a:rPr>
              <a:t>Pure and genuine religion in the sight of God the Father means caring for orphans and widows in their distress and refusing to let the world corrupt you.</a:t>
            </a:r>
          </a:p>
          <a:p>
            <a:pPr marL="0" marR="0">
              <a:spcAft>
                <a:spcPts val="800"/>
              </a:spcAft>
            </a:pPr>
            <a:r>
              <a:rPr lang="en-US" sz="1700" b="1" kern="100" dirty="0">
                <a:solidFill>
                  <a:srgbClr val="C00000"/>
                </a:solidFill>
                <a:effectLst/>
                <a:latin typeface="Droid Sans" panose="020B0606030804020204" pitchFamily="34" charset="0"/>
                <a:ea typeface="Droid Sans" panose="020B0606030804020204" pitchFamily="34" charset="0"/>
                <a:cs typeface="Droid Sans" panose="020B0606030804020204" pitchFamily="34" charset="0"/>
              </a:rPr>
              <a:t>Conclusion:</a:t>
            </a:r>
          </a:p>
          <a:p>
            <a:pPr marL="285750" marR="0" indent="-285750">
              <a:spcAft>
                <a:spcPts val="800"/>
              </a:spcAft>
              <a:buFont typeface="Arial" panose="020B0604020202020204" pitchFamily="34" charset="0"/>
              <a:buChar char="•"/>
            </a:pPr>
            <a:r>
              <a:rPr lang="en-US" sz="1700" b="1" kern="100" dirty="0">
                <a:solidFill>
                  <a:srgbClr val="101010"/>
                </a:solidFill>
                <a:effectLst/>
                <a:latin typeface="Droid Sans" panose="020B0606030804020204" pitchFamily="34" charset="0"/>
                <a:ea typeface="Droid Sans" panose="020B0606030804020204" pitchFamily="34" charset="0"/>
                <a:cs typeface="Droid Sans" panose="020B0606030804020204" pitchFamily="34" charset="0"/>
              </a:rPr>
              <a:t>The right place of religion is within the context of right relationship with God and with each other.</a:t>
            </a:r>
          </a:p>
          <a:p>
            <a:pPr marL="285750" marR="0" indent="-285750">
              <a:spcAft>
                <a:spcPts val="800"/>
              </a:spcAft>
              <a:buFont typeface="Arial" panose="020B0604020202020204" pitchFamily="34" charset="0"/>
              <a:buChar char="•"/>
            </a:pPr>
            <a:r>
              <a:rPr lang="en-US" sz="1700" b="1" kern="100" dirty="0">
                <a:solidFill>
                  <a:srgbClr val="101010"/>
                </a:solidFill>
                <a:highlight>
                  <a:srgbClr val="FFFF00"/>
                </a:highlight>
                <a:latin typeface="Droid Sans" panose="020B0606030804020204" pitchFamily="34" charset="0"/>
                <a:ea typeface="Droid Sans" panose="020B0606030804020204" pitchFamily="34" charset="0"/>
                <a:cs typeface="Droid Sans" panose="020B0606030804020204" pitchFamily="34" charset="0"/>
              </a:rPr>
              <a:t>Our love &amp; commitment to God is seen in our commitment to family, community and church</a:t>
            </a:r>
            <a:endParaRPr lang="en-US" sz="1700" b="1" kern="100" dirty="0">
              <a:solidFill>
                <a:srgbClr val="101010"/>
              </a:solidFill>
              <a:effectLst/>
              <a:highlight>
                <a:srgbClr val="FFFF00"/>
              </a:highlight>
              <a:latin typeface="Droid Sans" panose="020B0606030804020204" pitchFamily="34" charset="0"/>
              <a:ea typeface="Droid Sans" panose="020B0606030804020204" pitchFamily="34" charset="0"/>
              <a:cs typeface="Droid Sans" panose="020B0606030804020204" pitchFamily="34" charset="0"/>
            </a:endParaRPr>
          </a:p>
          <a:p>
            <a:pPr marL="285750" marR="0" indent="-285750">
              <a:spcAft>
                <a:spcPts val="800"/>
              </a:spcAft>
              <a:buFont typeface="Arial" panose="020B0604020202020204" pitchFamily="34" charset="0"/>
              <a:buChar char="•"/>
            </a:pPr>
            <a:r>
              <a:rPr lang="en-US" sz="1700" b="1" i="0" dirty="0">
                <a:solidFill>
                  <a:srgbClr val="3A3A3A"/>
                </a:solidFill>
                <a:effectLst/>
                <a:latin typeface="Droid Sans" panose="020B0606030804020204" pitchFamily="34" charset="0"/>
                <a:ea typeface="Droid Sans" panose="020B0606030804020204" pitchFamily="34" charset="0"/>
                <a:cs typeface="Droid Sans" panose="020B0606030804020204" pitchFamily="34" charset="0"/>
              </a:rPr>
              <a:t>Let us establish a Biblical worldview by submitting ourselves to God, studying His Word, and letting it influence our lives.</a:t>
            </a:r>
            <a:endParaRPr lang="en-US" sz="1700" b="1" kern="100" dirty="0">
              <a:solidFill>
                <a:srgbClr val="101010"/>
              </a:solidFill>
              <a:effectLst/>
              <a:latin typeface="Droid Sans" panose="020B0606030804020204" pitchFamily="34" charset="0"/>
              <a:ea typeface="Droid Sans" panose="020B0606030804020204" pitchFamily="34" charset="0"/>
              <a:cs typeface="Droid Sans" panose="020B0606030804020204" pitchFamily="34" charset="0"/>
            </a:endParaRPr>
          </a:p>
          <a:p>
            <a:pPr marL="285750" marR="0" indent="-285750">
              <a:spcAft>
                <a:spcPts val="800"/>
              </a:spcAft>
              <a:buFont typeface="Arial" panose="020B0604020202020204" pitchFamily="34" charset="0"/>
              <a:buChar char="•"/>
            </a:pPr>
            <a:r>
              <a:rPr lang="en-US" sz="1700" b="1" dirty="0">
                <a:solidFill>
                  <a:srgbClr val="101010"/>
                </a:solidFill>
                <a:effectLst/>
                <a:latin typeface="Droid Sans" panose="020B0606030804020204" pitchFamily="34" charset="0"/>
                <a:ea typeface="Droid Sans" panose="020B0606030804020204" pitchFamily="34" charset="0"/>
                <a:cs typeface="Droid Sans" panose="020B0606030804020204" pitchFamily="34" charset="0"/>
              </a:rPr>
              <a:t>Our focus should be on Jesus, not religion. </a:t>
            </a:r>
          </a:p>
          <a:p>
            <a:pPr marL="285750" marR="0" indent="-285750">
              <a:spcAft>
                <a:spcPts val="800"/>
              </a:spcAft>
              <a:buFont typeface="Arial" panose="020B0604020202020204" pitchFamily="34" charset="0"/>
              <a:buChar char="•"/>
            </a:pPr>
            <a:r>
              <a:rPr lang="en-US" sz="1700" b="1" dirty="0">
                <a:solidFill>
                  <a:srgbClr val="101010"/>
                </a:solidFill>
                <a:effectLst/>
                <a:latin typeface="Droid Sans" panose="020B0606030804020204" pitchFamily="34" charset="0"/>
                <a:ea typeface="Droid Sans" panose="020B0606030804020204" pitchFamily="34" charset="0"/>
                <a:cs typeface="Droid Sans" panose="020B0606030804020204" pitchFamily="34" charset="0"/>
              </a:rPr>
              <a:t>We should be careful that we are in a relationship with the Father through Jesus Christ and not through religion.</a:t>
            </a:r>
          </a:p>
          <a:p>
            <a:pPr marL="285750" indent="-285750">
              <a:spcAft>
                <a:spcPts val="800"/>
              </a:spcAft>
              <a:buFont typeface="Arial" panose="020B0604020202020204" pitchFamily="34" charset="0"/>
              <a:buChar char="•"/>
            </a:pPr>
            <a:r>
              <a:rPr lang="en-US" sz="1700" b="1" kern="100" dirty="0">
                <a:solidFill>
                  <a:srgbClr val="101010"/>
                </a:solidFill>
                <a:effectLst/>
                <a:latin typeface="Droid Sans" panose="020B0606030804020204" pitchFamily="34" charset="0"/>
                <a:ea typeface="Droid Sans" panose="020B0606030804020204" pitchFamily="34" charset="0"/>
                <a:cs typeface="Droid Sans" panose="020B0606030804020204" pitchFamily="34" charset="0"/>
              </a:rPr>
              <a:t>Jesus is the key to eternal and abundant life (See John 10:10).</a:t>
            </a:r>
            <a:endParaRPr lang="en-US" sz="1700" b="1" kern="100" dirty="0">
              <a:effectLst/>
              <a:latin typeface="Droid Sans" panose="020B0606030804020204" pitchFamily="34" charset="0"/>
              <a:ea typeface="Droid Sans" panose="020B0606030804020204" pitchFamily="34" charset="0"/>
              <a:cs typeface="Droid Sans" panose="020B0606030804020204" pitchFamily="34" charset="0"/>
            </a:endParaRPr>
          </a:p>
          <a:p>
            <a:pPr marL="0" marR="0">
              <a:lnSpc>
                <a:spcPct val="115000"/>
              </a:lnSpc>
              <a:spcAft>
                <a:spcPts val="800"/>
              </a:spcAft>
            </a:pPr>
            <a:endParaRPr lang="en-US" sz="1800" kern="100" dirty="0">
              <a:effectLst/>
              <a:latin typeface="Aptos" panose="020B0004020202020204" pitchFamily="34" charset="0"/>
              <a:ea typeface="Aptos" panose="020B0004020202020204" pitchFamily="34" charset="0"/>
              <a:cs typeface="Times New Roman" panose="02020603050405020304" pitchFamily="18" charset="0"/>
            </a:endParaRPr>
          </a:p>
          <a:p>
            <a:pPr>
              <a:lnSpc>
                <a:spcPct val="115000"/>
              </a:lnSpc>
              <a:spcAft>
                <a:spcPts val="800"/>
              </a:spcAft>
            </a:pPr>
            <a:endParaRPr lang="en-US" b="0" i="0" dirty="0">
              <a:solidFill>
                <a:srgbClr val="000000"/>
              </a:solidFill>
              <a:effectLst/>
              <a:latin typeface="system-ui"/>
            </a:endParaRPr>
          </a:p>
          <a:p>
            <a:pPr>
              <a:lnSpc>
                <a:spcPct val="115000"/>
              </a:lnSpc>
              <a:spcAft>
                <a:spcPts val="800"/>
              </a:spcAft>
            </a:pPr>
            <a:endParaRPr lang="en-US" sz="1600" kern="100" dirty="0">
              <a:effectLst/>
              <a:latin typeface="Aptos" panose="020B0004020202020204" pitchFamily="34" charset="0"/>
              <a:ea typeface="Aptos" panose="020B0004020202020204" pitchFamily="34" charset="0"/>
              <a:cs typeface="Times New Roman" panose="02020603050405020304" pitchFamily="18" charset="0"/>
            </a:endParaRPr>
          </a:p>
        </p:txBody>
      </p:sp>
      <p:sp>
        <p:nvSpPr>
          <p:cNvPr id="8" name="TextBox 7">
            <a:extLst>
              <a:ext uri="{FF2B5EF4-FFF2-40B4-BE49-F238E27FC236}">
                <a16:creationId xmlns:a16="http://schemas.microsoft.com/office/drawing/2014/main" id="{EBA425E3-BC93-FC4D-5559-B28D3A5ACA29}"/>
              </a:ext>
            </a:extLst>
          </p:cNvPr>
          <p:cNvSpPr txBox="1"/>
          <p:nvPr/>
        </p:nvSpPr>
        <p:spPr>
          <a:xfrm>
            <a:off x="1392219" y="5500472"/>
            <a:ext cx="7898130" cy="1235146"/>
          </a:xfrm>
          <a:prstGeom prst="rect">
            <a:avLst/>
          </a:prstGeom>
          <a:noFill/>
        </p:spPr>
        <p:txBody>
          <a:bodyPr wrap="square">
            <a:spAutoFit/>
          </a:bodyPr>
          <a:lstStyle/>
          <a:p>
            <a:pPr algn="ctr">
              <a:lnSpc>
                <a:spcPct val="115000"/>
              </a:lnSpc>
              <a:spcAft>
                <a:spcPts val="800"/>
              </a:spcAft>
            </a:pPr>
            <a:r>
              <a:rPr lang="en-US" sz="1800" b="1" kern="100" dirty="0">
                <a:solidFill>
                  <a:schemeClr val="tx2"/>
                </a:solidFill>
                <a:effectLst/>
                <a:highlight>
                  <a:srgbClr val="800000"/>
                </a:highlight>
                <a:latin typeface="Droid Sans" panose="020B0606030804020204" pitchFamily="34" charset="0"/>
                <a:ea typeface="Droid Sans" panose="020B0606030804020204" pitchFamily="34" charset="0"/>
                <a:cs typeface="Droid Sans" panose="020B0606030804020204" pitchFamily="34" charset="0"/>
              </a:rPr>
              <a:t>Prioritize relationship, practice religion, preach Christ, </a:t>
            </a:r>
          </a:p>
          <a:p>
            <a:pPr algn="ctr">
              <a:lnSpc>
                <a:spcPct val="115000"/>
              </a:lnSpc>
              <a:spcAft>
                <a:spcPts val="800"/>
              </a:spcAft>
            </a:pPr>
            <a:r>
              <a:rPr lang="en-US" sz="1800" b="1" kern="100" dirty="0">
                <a:solidFill>
                  <a:schemeClr val="tx2"/>
                </a:solidFill>
                <a:effectLst/>
                <a:highlight>
                  <a:srgbClr val="800000"/>
                </a:highlight>
                <a:latin typeface="Droid Sans" panose="020B0606030804020204" pitchFamily="34" charset="0"/>
                <a:ea typeface="Droid Sans" panose="020B0606030804020204" pitchFamily="34" charset="0"/>
                <a:cs typeface="Droid Sans" panose="020B0606030804020204" pitchFamily="34" charset="0"/>
              </a:rPr>
              <a:t>proclaim the gospel, persevere in faith, preserve the truth.</a:t>
            </a:r>
            <a:r>
              <a:rPr lang="en-US" b="1" kern="100" dirty="0">
                <a:solidFill>
                  <a:schemeClr val="tx2"/>
                </a:solidFill>
                <a:highlight>
                  <a:srgbClr val="800000"/>
                </a:highlight>
                <a:latin typeface="Droid Sans" panose="020B0606030804020204" pitchFamily="34" charset="0"/>
                <a:ea typeface="Droid Sans" panose="020B0606030804020204" pitchFamily="34" charset="0"/>
                <a:cs typeface="Droid Sans" panose="020B0606030804020204" pitchFamily="34" charset="0"/>
              </a:rPr>
              <a:t> </a:t>
            </a:r>
          </a:p>
          <a:p>
            <a:pPr algn="ctr">
              <a:lnSpc>
                <a:spcPct val="115000"/>
              </a:lnSpc>
              <a:spcAft>
                <a:spcPts val="800"/>
              </a:spcAft>
            </a:pPr>
            <a:r>
              <a:rPr lang="en-US" b="1" kern="100" dirty="0">
                <a:solidFill>
                  <a:schemeClr val="tx2"/>
                </a:solidFill>
                <a:highlight>
                  <a:srgbClr val="800000"/>
                </a:highlight>
                <a:latin typeface="Droid Sans" panose="020B0606030804020204" pitchFamily="34" charset="0"/>
                <a:ea typeface="Droid Sans" panose="020B0606030804020204" pitchFamily="34" charset="0"/>
                <a:cs typeface="Droid Sans" panose="020B0606030804020204" pitchFamily="34" charset="0"/>
              </a:rPr>
              <a:t>Be a blessing to someone, everyday!</a:t>
            </a:r>
            <a:r>
              <a:rPr lang="en-US" sz="1800" b="1" kern="100" dirty="0">
                <a:solidFill>
                  <a:schemeClr val="tx2"/>
                </a:solidFill>
                <a:effectLst/>
                <a:highlight>
                  <a:srgbClr val="800000"/>
                </a:highlight>
                <a:latin typeface="Droid Sans" panose="020B0606030804020204" pitchFamily="34" charset="0"/>
                <a:ea typeface="Droid Sans" panose="020B0606030804020204" pitchFamily="34" charset="0"/>
                <a:cs typeface="Droid Sans" panose="020B0606030804020204" pitchFamily="34" charset="0"/>
              </a:rPr>
              <a:t> </a:t>
            </a:r>
          </a:p>
        </p:txBody>
      </p:sp>
    </p:spTree>
    <p:extLst>
      <p:ext uri="{BB962C8B-B14F-4D97-AF65-F5344CB8AC3E}">
        <p14:creationId xmlns:p14="http://schemas.microsoft.com/office/powerpoint/2010/main" val="3854278617"/>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Mesh">
  <a:themeElements>
    <a:clrScheme name="Mesh">
      <a:dk1>
        <a:sysClr val="windowText" lastClr="000000"/>
      </a:dk1>
      <a:lt1>
        <a:sysClr val="window" lastClr="FFFFFF"/>
      </a:lt1>
      <a:dk2>
        <a:srgbClr val="363D46"/>
      </a:dk2>
      <a:lt2>
        <a:srgbClr val="EBEBEB"/>
      </a:lt2>
      <a:accent1>
        <a:srgbClr val="6F6F6F"/>
      </a:accent1>
      <a:accent2>
        <a:srgbClr val="BFBFA5"/>
      </a:accent2>
      <a:accent3>
        <a:srgbClr val="DCD084"/>
      </a:accent3>
      <a:accent4>
        <a:srgbClr val="E7BF5F"/>
      </a:accent4>
      <a:accent5>
        <a:srgbClr val="E9A039"/>
      </a:accent5>
      <a:accent6>
        <a:srgbClr val="CF7133"/>
      </a:accent6>
      <a:hlink>
        <a:srgbClr val="F28943"/>
      </a:hlink>
      <a:folHlink>
        <a:srgbClr val="F1B76C"/>
      </a:folHlink>
    </a:clrScheme>
    <a:fontScheme name="Mesh">
      <a:majorFont>
        <a:latin typeface="Century Gothic" panose="020B0502020202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panose="020B0502020202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Mesh">
      <a:fillStyleLst>
        <a:solidFill>
          <a:schemeClr val="phClr"/>
        </a:solidFill>
        <a:gradFill rotWithShape="1">
          <a:gsLst>
            <a:gs pos="0">
              <a:schemeClr val="phClr">
                <a:tint val="60000"/>
                <a:lumMod val="110000"/>
              </a:schemeClr>
            </a:gs>
            <a:gs pos="100000">
              <a:schemeClr val="phClr">
                <a:tint val="82000"/>
              </a:schemeClr>
            </a:gs>
          </a:gsLst>
          <a:lin ang="5400000" scaled="0"/>
        </a:gradFill>
        <a:gradFill rotWithShape="1">
          <a:gsLst>
            <a:gs pos="0">
              <a:schemeClr val="phClr">
                <a:tint val="96000"/>
                <a:lumMod val="104000"/>
              </a:schemeClr>
            </a:gs>
            <a:gs pos="100000">
              <a:schemeClr val="phClr">
                <a:shade val="84000"/>
                <a:lumMod val="84000"/>
              </a:schemeClr>
            </a:gs>
          </a:gsLst>
          <a:lin ang="5400000" scaled="0"/>
        </a:gradFill>
      </a:fillStyleLst>
      <a:lnStyleLst>
        <a:ln w="9525" cap="rnd" cmpd="sng" algn="ctr">
          <a:solidFill>
            <a:schemeClr val="phClr"/>
          </a:solidFill>
          <a:prstDash val="solid"/>
        </a:ln>
        <a:ln w="19050" cap="rnd" cmpd="sng" algn="ctr">
          <a:solidFill>
            <a:schemeClr val="phClr"/>
          </a:solidFill>
          <a:prstDash val="solid"/>
        </a:ln>
        <a:ln w="25400" cap="rnd" cmpd="sng" algn="ctr">
          <a:solidFill>
            <a:schemeClr val="phClr"/>
          </a:solidFill>
          <a:prstDash val="solid"/>
        </a:ln>
      </a:lnStyleLst>
      <a:effectStyleLst>
        <a:effectStyle>
          <a:effectLst/>
        </a:effectStyle>
        <a:effectStyle>
          <a:effectLst>
            <a:innerShdw blurRad="50800" dist="25400" dir="13500000">
              <a:srgbClr val="000000">
                <a:alpha val="55000"/>
              </a:srgbClr>
            </a:innerShdw>
          </a:effectLst>
        </a:effectStyle>
        <a:effectStyle>
          <a:effectLst>
            <a:outerShdw blurRad="50800" dist="38100" dir="5400000" rotWithShape="0">
              <a:srgbClr val="000000">
                <a:alpha val="60000"/>
              </a:srgbClr>
            </a:outerShdw>
          </a:effectLst>
          <a:scene3d>
            <a:camera prst="orthographicFront">
              <a:rot lat="0" lon="0" rev="0"/>
            </a:camera>
            <a:lightRig rig="threePt" dir="tl"/>
          </a:scene3d>
          <a:sp3d>
            <a:bevelT w="25400" h="25400" prst="slope"/>
          </a:sp3d>
        </a:effectStyle>
      </a:effectStyleLst>
      <a:bgFillStyleLst>
        <a:solidFill>
          <a:schemeClr val="phClr"/>
        </a:solidFill>
        <a:gradFill rotWithShape="1">
          <a:gsLst>
            <a:gs pos="0">
              <a:schemeClr val="phClr">
                <a:tint val="90000"/>
                <a:lumMod val="110000"/>
              </a:schemeClr>
            </a:gs>
            <a:gs pos="100000">
              <a:schemeClr val="phClr">
                <a:shade val="64000"/>
                <a:lumMod val="98000"/>
              </a:schemeClr>
            </a:gs>
          </a:gsLst>
          <a:lin ang="5400000" scaled="0"/>
        </a:gradFill>
        <a:blipFill rotWithShape="1">
          <a:blip xmlns:r="http://schemas.openxmlformats.org/officeDocument/2006/relationships" r:embed="rId1">
            <a:duotone>
              <a:schemeClr val="phClr">
                <a:shade val="28000"/>
                <a:satMod val="94000"/>
                <a:lumMod val="20000"/>
              </a:schemeClr>
              <a:schemeClr val="phClr">
                <a:tint val="94000"/>
                <a:shade val="84000"/>
                <a:satMod val="148000"/>
                <a:lumMod val="114000"/>
              </a:schemeClr>
            </a:duotone>
          </a:blip>
          <a:stretch/>
        </a:blipFill>
      </a:bgFillStyleLst>
    </a:fmtScheme>
  </a:themeElements>
  <a:objectDefaults/>
  <a:extraClrSchemeLst/>
  <a:extLst>
    <a:ext uri="{05A4C25C-085E-4340-85A3-A5531E510DB2}">
      <thm15:themeFamily xmlns:thm15="http://schemas.microsoft.com/office/thememl/2012/main" name="Mesh" id="{789EC3FE-34FD-429C-9918-760025E6C145}" vid="{B8BE45C0-8141-4D58-8C71-A009BC26FBBB}"/>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emplate>Mesh</Template>
  <TotalTime>689</TotalTime>
  <Words>3118</Words>
  <Application>Microsoft Office PowerPoint</Application>
  <PresentationFormat>Widescreen</PresentationFormat>
  <Paragraphs>244</Paragraphs>
  <Slides>15</Slides>
  <Notes>15</Notes>
  <HiddenSlides>0</HiddenSlides>
  <MMClips>0</MMClips>
  <ScaleCrop>false</ScaleCrop>
  <HeadingPairs>
    <vt:vector size="6" baseType="variant">
      <vt:variant>
        <vt:lpstr>Fonts Used</vt:lpstr>
      </vt:variant>
      <vt:variant>
        <vt:i4>15</vt:i4>
      </vt:variant>
      <vt:variant>
        <vt:lpstr>Theme</vt:lpstr>
      </vt:variant>
      <vt:variant>
        <vt:i4>1</vt:i4>
      </vt:variant>
      <vt:variant>
        <vt:lpstr>Slide Titles</vt:lpstr>
      </vt:variant>
      <vt:variant>
        <vt:i4>15</vt:i4>
      </vt:variant>
    </vt:vector>
  </HeadingPairs>
  <TitlesOfParts>
    <vt:vector size="31" baseType="lpstr">
      <vt:lpstr>Aptos</vt:lpstr>
      <vt:lpstr>Aptos Display</vt:lpstr>
      <vt:lpstr>Aptos SemiBold</vt:lpstr>
      <vt:lpstr>Arial</vt:lpstr>
      <vt:lpstr>Arial Nova</vt:lpstr>
      <vt:lpstr>Arial Nova Cond</vt:lpstr>
      <vt:lpstr>Century Gothic</vt:lpstr>
      <vt:lpstr>Droid Sans</vt:lpstr>
      <vt:lpstr>Georgia</vt:lpstr>
      <vt:lpstr>Google Sans</vt:lpstr>
      <vt:lpstr>Montserrat</vt:lpstr>
      <vt:lpstr>Open Sans</vt:lpstr>
      <vt:lpstr>Roboto</vt:lpstr>
      <vt:lpstr>Symbol</vt:lpstr>
      <vt:lpstr>system-ui</vt:lpstr>
      <vt:lpstr>Mesh</vt:lpstr>
      <vt:lpstr>“BIBLE LIFE” Study  - Exploring the message &amp; the ministry of Jesus Christ</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RAMESH MEDASANI</dc:creator>
  <cp:lastModifiedBy>RAMESH MEDASANI</cp:lastModifiedBy>
  <cp:revision>4</cp:revision>
  <dcterms:created xsi:type="dcterms:W3CDTF">2025-01-15T00:01:47Z</dcterms:created>
  <dcterms:modified xsi:type="dcterms:W3CDTF">2025-02-07T19:36:18Z</dcterms:modified>
</cp:coreProperties>
</file>